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2.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3.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4.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5.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6.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7.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8.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9.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92" r:id="rId2"/>
    <p:sldMasterId id="2147483804" r:id="rId3"/>
    <p:sldMasterId id="2147483840" r:id="rId4"/>
    <p:sldMasterId id="2147483852" r:id="rId5"/>
    <p:sldMasterId id="2147483888" r:id="rId6"/>
    <p:sldMasterId id="2147483936" r:id="rId7"/>
    <p:sldMasterId id="2147483952" r:id="rId8"/>
    <p:sldMasterId id="2147484016" r:id="rId9"/>
    <p:sldMasterId id="2147484076" r:id="rId10"/>
    <p:sldMasterId id="2147484101" r:id="rId11"/>
    <p:sldMasterId id="2147484113" r:id="rId12"/>
    <p:sldMasterId id="2147484161" r:id="rId13"/>
    <p:sldMasterId id="2147484173" r:id="rId14"/>
    <p:sldMasterId id="2147484185" r:id="rId15"/>
    <p:sldMasterId id="2147484197" r:id="rId16"/>
    <p:sldMasterId id="2147484245" r:id="rId17"/>
    <p:sldMasterId id="2147484342" r:id="rId18"/>
    <p:sldMasterId id="2147484378" r:id="rId19"/>
    <p:sldMasterId id="2147484426" r:id="rId20"/>
  </p:sldMasterIdLst>
  <p:notesMasterIdLst>
    <p:notesMasterId r:id="rId62"/>
  </p:notesMasterIdLst>
  <p:handoutMasterIdLst>
    <p:handoutMasterId r:id="rId63"/>
  </p:handoutMasterIdLst>
  <p:sldIdLst>
    <p:sldId id="439" r:id="rId21"/>
    <p:sldId id="705" r:id="rId22"/>
    <p:sldId id="505" r:id="rId23"/>
    <p:sldId id="503" r:id="rId24"/>
    <p:sldId id="407" r:id="rId25"/>
    <p:sldId id="410" r:id="rId26"/>
    <p:sldId id="703" r:id="rId27"/>
    <p:sldId id="673" r:id="rId28"/>
    <p:sldId id="695" r:id="rId29"/>
    <p:sldId id="350" r:id="rId30"/>
    <p:sldId id="426" r:id="rId31"/>
    <p:sldId id="427" r:id="rId32"/>
    <p:sldId id="528" r:id="rId33"/>
    <p:sldId id="669" r:id="rId34"/>
    <p:sldId id="683" r:id="rId35"/>
    <p:sldId id="684" r:id="rId36"/>
    <p:sldId id="685" r:id="rId37"/>
    <p:sldId id="690" r:id="rId38"/>
    <p:sldId id="719" r:id="rId39"/>
    <p:sldId id="689" r:id="rId40"/>
    <p:sldId id="701" r:id="rId41"/>
    <p:sldId id="708" r:id="rId42"/>
    <p:sldId id="699" r:id="rId43"/>
    <p:sldId id="715" r:id="rId44"/>
    <p:sldId id="716" r:id="rId45"/>
    <p:sldId id="714" r:id="rId46"/>
    <p:sldId id="700" r:id="rId47"/>
    <p:sldId id="702" r:id="rId48"/>
    <p:sldId id="712" r:id="rId49"/>
    <p:sldId id="687" r:id="rId50"/>
    <p:sldId id="707" r:id="rId51"/>
    <p:sldId id="718" r:id="rId52"/>
    <p:sldId id="717" r:id="rId53"/>
    <p:sldId id="711" r:id="rId54"/>
    <p:sldId id="710" r:id="rId55"/>
    <p:sldId id="688" r:id="rId56"/>
    <p:sldId id="704" r:id="rId57"/>
    <p:sldId id="694" r:id="rId58"/>
    <p:sldId id="693" r:id="rId59"/>
    <p:sldId id="706" r:id="rId60"/>
    <p:sldId id="580" r:id="rId6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y Finnessy" initials="JF" lastIdx="1" clrIdx="0">
    <p:extLst>
      <p:ext uri="{19B8F6BF-5375-455C-9EA6-DF929625EA0E}">
        <p15:presenceInfo xmlns:p15="http://schemas.microsoft.com/office/powerpoint/2012/main" userId="ce57d5a8105281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7BB"/>
    <a:srgbClr val="00CC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8" autoAdjust="0"/>
    <p:restoredTop sz="61953" autoAdjust="0"/>
  </p:normalViewPr>
  <p:slideViewPr>
    <p:cSldViewPr snapToGrid="0">
      <p:cViewPr varScale="1">
        <p:scale>
          <a:sx n="42" d="100"/>
          <a:sy n="42" d="100"/>
        </p:scale>
        <p:origin x="1456" y="1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3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3037840" cy="466435"/>
          </a:xfrm>
          <a:prstGeom prst="rect">
            <a:avLst/>
          </a:prstGeom>
        </p:spPr>
        <p:txBody>
          <a:bodyPr vert="horz" lIns="93136" tIns="46567" rIns="93136" bIns="46567" rtlCol="0"/>
          <a:lstStyle>
            <a:lvl1pPr algn="l">
              <a:defRPr sz="1200"/>
            </a:lvl1pPr>
          </a:lstStyle>
          <a:p>
            <a:endParaRPr lang="en-US" dirty="0"/>
          </a:p>
        </p:txBody>
      </p:sp>
      <p:sp>
        <p:nvSpPr>
          <p:cNvPr id="3" name="Date Placeholder 2"/>
          <p:cNvSpPr>
            <a:spLocks noGrp="1"/>
          </p:cNvSpPr>
          <p:nvPr>
            <p:ph type="dt" sz="quarter" idx="1"/>
          </p:nvPr>
        </p:nvSpPr>
        <p:spPr>
          <a:xfrm>
            <a:off x="3970941" y="5"/>
            <a:ext cx="3037840" cy="466435"/>
          </a:xfrm>
          <a:prstGeom prst="rect">
            <a:avLst/>
          </a:prstGeom>
        </p:spPr>
        <p:txBody>
          <a:bodyPr vert="horz" lIns="93136" tIns="46567" rIns="93136" bIns="46567" rtlCol="0"/>
          <a:lstStyle>
            <a:lvl1pPr algn="r">
              <a:defRPr sz="1200"/>
            </a:lvl1pPr>
          </a:lstStyle>
          <a:p>
            <a:fld id="{16F53226-68CA-4C34-810E-7C50839A3013}" type="datetimeFigureOut">
              <a:rPr lang="en-US" smtClean="0"/>
              <a:t>11/13/2020</a:t>
            </a:fld>
            <a:endParaRPr lang="en-US" dirty="0"/>
          </a:p>
        </p:txBody>
      </p:sp>
      <p:sp>
        <p:nvSpPr>
          <p:cNvPr id="4" name="Footer Placeholder 3"/>
          <p:cNvSpPr>
            <a:spLocks noGrp="1"/>
          </p:cNvSpPr>
          <p:nvPr>
            <p:ph type="ftr" sz="quarter" idx="2"/>
          </p:nvPr>
        </p:nvSpPr>
        <p:spPr>
          <a:xfrm>
            <a:off x="3" y="8829971"/>
            <a:ext cx="3037840" cy="466434"/>
          </a:xfrm>
          <a:prstGeom prst="rect">
            <a:avLst/>
          </a:prstGeom>
        </p:spPr>
        <p:txBody>
          <a:bodyPr vert="horz" lIns="93136" tIns="46567" rIns="93136" bIns="4656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1" y="8829971"/>
            <a:ext cx="3037840" cy="466434"/>
          </a:xfrm>
          <a:prstGeom prst="rect">
            <a:avLst/>
          </a:prstGeom>
        </p:spPr>
        <p:txBody>
          <a:bodyPr vert="horz" lIns="93136" tIns="46567" rIns="93136" bIns="46567" rtlCol="0" anchor="b"/>
          <a:lstStyle>
            <a:lvl1pPr algn="r">
              <a:defRPr sz="1200"/>
            </a:lvl1pPr>
          </a:lstStyle>
          <a:p>
            <a:fld id="{1D35B960-BC8F-4981-8FEC-A0E0979FE866}" type="slidenum">
              <a:rPr lang="en-US" smtClean="0"/>
              <a:t>‹#›</a:t>
            </a:fld>
            <a:endParaRPr lang="en-US" dirty="0"/>
          </a:p>
        </p:txBody>
      </p:sp>
    </p:spTree>
    <p:extLst>
      <p:ext uri="{BB962C8B-B14F-4D97-AF65-F5344CB8AC3E}">
        <p14:creationId xmlns:p14="http://schemas.microsoft.com/office/powerpoint/2010/main" val="209657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3037840" cy="466435"/>
          </a:xfrm>
          <a:prstGeom prst="rect">
            <a:avLst/>
          </a:prstGeom>
        </p:spPr>
        <p:txBody>
          <a:bodyPr vert="horz" lIns="93136" tIns="46567" rIns="93136" bIns="46567" rtlCol="0"/>
          <a:lstStyle>
            <a:lvl1pPr algn="l">
              <a:defRPr sz="1200"/>
            </a:lvl1pPr>
          </a:lstStyle>
          <a:p>
            <a:endParaRPr lang="en-US" dirty="0"/>
          </a:p>
        </p:txBody>
      </p:sp>
      <p:sp>
        <p:nvSpPr>
          <p:cNvPr id="3" name="Date Placeholder 2"/>
          <p:cNvSpPr>
            <a:spLocks noGrp="1"/>
          </p:cNvSpPr>
          <p:nvPr>
            <p:ph type="dt" idx="1"/>
          </p:nvPr>
        </p:nvSpPr>
        <p:spPr>
          <a:xfrm>
            <a:off x="3970941" y="5"/>
            <a:ext cx="3037840" cy="466435"/>
          </a:xfrm>
          <a:prstGeom prst="rect">
            <a:avLst/>
          </a:prstGeom>
        </p:spPr>
        <p:txBody>
          <a:bodyPr vert="horz" lIns="93136" tIns="46567" rIns="93136" bIns="46567" rtlCol="0"/>
          <a:lstStyle>
            <a:lvl1pPr algn="r">
              <a:defRPr sz="1200"/>
            </a:lvl1pPr>
          </a:lstStyle>
          <a:p>
            <a:fld id="{8A3881C0-C705-4A1B-877A-1706A96085E6}" type="datetimeFigureOut">
              <a:rPr lang="en-US" smtClean="0"/>
              <a:t>11/13/2020</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36" tIns="46567" rIns="93136" bIns="46567"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36" tIns="46567" rIns="93136" bIns="465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71"/>
            <a:ext cx="3037840" cy="466434"/>
          </a:xfrm>
          <a:prstGeom prst="rect">
            <a:avLst/>
          </a:prstGeom>
        </p:spPr>
        <p:txBody>
          <a:bodyPr vert="horz" lIns="93136" tIns="46567" rIns="93136"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71"/>
            <a:ext cx="3037840" cy="466434"/>
          </a:xfrm>
          <a:prstGeom prst="rect">
            <a:avLst/>
          </a:prstGeom>
        </p:spPr>
        <p:txBody>
          <a:bodyPr vert="horz" lIns="93136" tIns="46567" rIns="93136" bIns="46567" rtlCol="0" anchor="b"/>
          <a:lstStyle>
            <a:lvl1pPr algn="r">
              <a:defRPr sz="1200"/>
            </a:lvl1pPr>
          </a:lstStyle>
          <a:p>
            <a:fld id="{9A206DC7-3BC4-434D-BD24-42E58C0F62D2}" type="slidenum">
              <a:rPr lang="en-US" smtClean="0"/>
              <a:t>‹#›</a:t>
            </a:fld>
            <a:endParaRPr lang="en-US" dirty="0"/>
          </a:p>
        </p:txBody>
      </p:sp>
    </p:spTree>
    <p:extLst>
      <p:ext uri="{BB962C8B-B14F-4D97-AF65-F5344CB8AC3E}">
        <p14:creationId xmlns:p14="http://schemas.microsoft.com/office/powerpoint/2010/main" val="3212782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biblia.com/bible/esv/Luke%203.36"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answersingenesis.org/bible-timeline/genealogy/are-there-gaps-in-the-genesis-genealogies/#fn_4" TargetMode="External"/><Relationship Id="rId4" Type="http://schemas.openxmlformats.org/officeDocument/2006/relationships/hyperlink" Target="https://answersingenesis.org/bible-timeline/genealogy/are-there-gaps-in-the-genesis-genealogies/#fn_3"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Notice name of overture:</a:t>
            </a:r>
          </a:p>
          <a:p>
            <a:r>
              <a:rPr lang="en-US" dirty="0"/>
              <a:t>“Bind ourselves” to Biblical Doctrine,</a:t>
            </a:r>
          </a:p>
          <a:p>
            <a:r>
              <a:rPr lang="en-US" dirty="0"/>
              <a:t>NOT make new doctrine!</a:t>
            </a:r>
          </a:p>
        </p:txBody>
      </p:sp>
      <p:sp>
        <p:nvSpPr>
          <p:cNvPr id="4" name="Slide Number Placeholder 3"/>
          <p:cNvSpPr>
            <a:spLocks noGrp="1"/>
          </p:cNvSpPr>
          <p:nvPr>
            <p:ph type="sldNum" sz="quarter" idx="5"/>
          </p:nvPr>
        </p:nvSpPr>
        <p:spPr/>
        <p:txBody>
          <a:bodyPr/>
          <a:lstStyle/>
          <a:p>
            <a:fld id="{9A206DC7-3BC4-434D-BD24-42E58C0F62D2}" type="slidenum">
              <a:rPr lang="en-US" smtClean="0"/>
              <a:t>1</a:t>
            </a:fld>
            <a:endParaRPr lang="en-US" dirty="0"/>
          </a:p>
        </p:txBody>
      </p:sp>
    </p:spTree>
    <p:extLst>
      <p:ext uri="{BB962C8B-B14F-4D97-AF65-F5344CB8AC3E}">
        <p14:creationId xmlns:p14="http://schemas.microsoft.com/office/powerpoint/2010/main" val="2384048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get to the years from Abraham to Today?  Does the Bible tell us?  NO!  We have to add up years from the text of the Bible.</a:t>
            </a:r>
          </a:p>
          <a:p>
            <a:endParaRPr lang="en-US" dirty="0"/>
          </a:p>
          <a:p>
            <a:r>
              <a:rPr lang="en-US" dirty="0"/>
              <a:t>Adding up the Genesis 5 and 11 genealogies is no different.</a:t>
            </a:r>
          </a:p>
          <a:p>
            <a:endParaRPr lang="en-US" dirty="0"/>
          </a:p>
          <a:p>
            <a:r>
              <a:rPr lang="en-US" dirty="0"/>
              <a:t>If the Bible told us directly, it would always be wrong!</a:t>
            </a:r>
          </a:p>
        </p:txBody>
      </p:sp>
      <p:sp>
        <p:nvSpPr>
          <p:cNvPr id="4" name="Slide Number Placeholder 3"/>
          <p:cNvSpPr>
            <a:spLocks noGrp="1"/>
          </p:cNvSpPr>
          <p:nvPr>
            <p:ph type="sldNum" sz="quarter" idx="5"/>
          </p:nvPr>
        </p:nvSpPr>
        <p:spPr/>
        <p:txBody>
          <a:bodyPr/>
          <a:lstStyle/>
          <a:p>
            <a:fld id="{9A206DC7-3BC4-434D-BD24-42E58C0F62D2}" type="slidenum">
              <a:rPr lang="en-US" smtClean="0"/>
              <a:t>10</a:t>
            </a:fld>
            <a:endParaRPr lang="en-US" dirty="0"/>
          </a:p>
        </p:txBody>
      </p:sp>
    </p:spTree>
    <p:extLst>
      <p:ext uri="{BB962C8B-B14F-4D97-AF65-F5344CB8AC3E}">
        <p14:creationId xmlns:p14="http://schemas.microsoft.com/office/powerpoint/2010/main" val="213553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63B61-AA32-4AA2-BC79-C396CE51DF40}"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152937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6DC7-3BC4-434D-BD24-42E58C0F62D2}" type="slidenum">
              <a:rPr lang="en-US" smtClean="0"/>
              <a:t>12</a:t>
            </a:fld>
            <a:endParaRPr lang="en-US" dirty="0"/>
          </a:p>
        </p:txBody>
      </p:sp>
    </p:spTree>
    <p:extLst>
      <p:ext uri="{BB962C8B-B14F-4D97-AF65-F5344CB8AC3E}">
        <p14:creationId xmlns:p14="http://schemas.microsoft.com/office/powerpoint/2010/main" val="2550721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b="1" dirty="0"/>
          </a:p>
          <a:p>
            <a:r>
              <a:rPr lang="en-US" dirty="0"/>
              <a:t>The current challenge is the age of the earth.</a:t>
            </a:r>
          </a:p>
          <a:p>
            <a:r>
              <a:rPr lang="en-US" dirty="0"/>
              <a:t>Next challenge:  Were Adam and Eve Real Historical Individuals?</a:t>
            </a:r>
          </a:p>
          <a:p>
            <a:endParaRPr lang="en-US" dirty="0"/>
          </a:p>
        </p:txBody>
      </p:sp>
      <p:sp>
        <p:nvSpPr>
          <p:cNvPr id="4" name="Slide Number Placeholder 3"/>
          <p:cNvSpPr>
            <a:spLocks noGrp="1"/>
          </p:cNvSpPr>
          <p:nvPr>
            <p:ph type="sldNum" sz="quarter" idx="10"/>
          </p:nvPr>
        </p:nvSpPr>
        <p:spPr/>
        <p:txBody>
          <a:bodyPr/>
          <a:lstStyle/>
          <a:p>
            <a:fld id="{2900A1C1-A871-4881-BAE2-0A9ECC6B8D51}" type="slidenum">
              <a:rPr lang="en-US" smtClean="0"/>
              <a:t>13</a:t>
            </a:fld>
            <a:endParaRPr lang="en-US" dirty="0"/>
          </a:p>
        </p:txBody>
      </p:sp>
    </p:spTree>
    <p:extLst>
      <p:ext uri="{BB962C8B-B14F-4D97-AF65-F5344CB8AC3E}">
        <p14:creationId xmlns:p14="http://schemas.microsoft.com/office/powerpoint/2010/main" val="3552701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Adam and Eve at the “beginning” of creation.</a:t>
            </a:r>
          </a:p>
        </p:txBody>
      </p:sp>
      <p:sp>
        <p:nvSpPr>
          <p:cNvPr id="4" name="Slide Number Placeholder 3"/>
          <p:cNvSpPr>
            <a:spLocks noGrp="1"/>
          </p:cNvSpPr>
          <p:nvPr>
            <p:ph type="sldNum" sz="quarter" idx="5"/>
          </p:nvPr>
        </p:nvSpPr>
        <p:spPr/>
        <p:txBody>
          <a:bodyPr/>
          <a:lstStyle/>
          <a:p>
            <a:fld id="{9A206DC7-3BC4-434D-BD24-42E58C0F62D2}" type="slidenum">
              <a:rPr lang="en-US" smtClean="0"/>
              <a:t>14</a:t>
            </a:fld>
            <a:endParaRPr lang="en-US" dirty="0"/>
          </a:p>
        </p:txBody>
      </p:sp>
    </p:spTree>
    <p:extLst>
      <p:ext uri="{BB962C8B-B14F-4D97-AF65-F5344CB8AC3E}">
        <p14:creationId xmlns:p14="http://schemas.microsoft.com/office/powerpoint/2010/main" val="199795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Atheists certainly seem to think it is!</a:t>
            </a:r>
          </a:p>
          <a:p>
            <a:r>
              <a:rPr lang="en-US" dirty="0"/>
              <a:t>Frank Zindler knew that William Lane Craig was a theistic evolutionist.</a:t>
            </a:r>
          </a:p>
          <a:p>
            <a:endParaRPr lang="en-US" dirty="0"/>
          </a:p>
          <a:p>
            <a:pPr marL="174650" indent="-174650">
              <a:buFont typeface="Arial" panose="020B0604020202020204" pitchFamily="34" charset="0"/>
              <a:buChar char="•"/>
            </a:pPr>
            <a:r>
              <a:rPr lang="en-US" dirty="0"/>
              <a:t>Sadly, most of the debate about Adam and Eve’s historicity is coming from inside the church</a:t>
            </a:r>
          </a:p>
          <a:p>
            <a:pPr marL="174650" indent="-174650">
              <a:buFont typeface="Arial" panose="020B0604020202020204" pitchFamily="34" charset="0"/>
              <a:buChar char="•"/>
            </a:pPr>
            <a:r>
              <a:rPr lang="en-US" dirty="0"/>
              <a:t>Intellectuals in the church are propagating this in our universities and seminaries.</a:t>
            </a:r>
          </a:p>
          <a:p>
            <a:pPr marL="640381" lvl="1" indent="-174650">
              <a:buFont typeface="Arial" panose="020B0604020202020204" pitchFamily="34" charset="0"/>
              <a:buChar char="•"/>
            </a:pPr>
            <a:r>
              <a:rPr lang="en-US" dirty="0"/>
              <a:t>The vast majority of Christian colleges don’t actually believe in a literal Adam and Eve.</a:t>
            </a:r>
          </a:p>
          <a:p>
            <a:pPr marL="640381" lvl="1" indent="-174650">
              <a:buFont typeface="Arial" panose="020B0604020202020204" pitchFamily="34" charset="0"/>
              <a:buChar char="•"/>
            </a:pPr>
            <a:r>
              <a:rPr lang="en-US" dirty="0"/>
              <a:t>Almost all seminaries teach against a literal Adam &amp; Eve</a:t>
            </a:r>
          </a:p>
          <a:p>
            <a:pPr marL="174650" indent="-174650">
              <a:buFont typeface="Arial" panose="020B0604020202020204" pitchFamily="34" charset="0"/>
              <a:buChar char="•"/>
            </a:pPr>
            <a:r>
              <a:rPr lang="en-US" dirty="0"/>
              <a:t>BioLogos was created exactly for that purpose.</a:t>
            </a:r>
          </a:p>
          <a:p>
            <a:pPr marL="640381" lvl="1" indent="-174650">
              <a:buFont typeface="Arial" panose="020B0604020202020204" pitchFamily="34" charset="0"/>
              <a:buChar char="•"/>
            </a:pPr>
            <a:r>
              <a:rPr lang="en-US" dirty="0"/>
              <a:t>“Go To” scientist at BioLogos is Dennis Venema who recently wrote a book, “Adam &amp; the Genome:  Reading Scripture After Genetic Science”  (All of his arguments have been falsified, but the book is still out there, devastating the faith of many.)</a:t>
            </a:r>
          </a:p>
          <a:p>
            <a:pPr marL="174650" indent="-174650">
              <a:buFont typeface="Arial" panose="020B0604020202020204" pitchFamily="34" charset="0"/>
              <a:buChar char="•"/>
            </a:pPr>
            <a:r>
              <a:rPr lang="en-US" dirty="0"/>
              <a:t>From John Sanford, 2018 ICC , “Defending Adam and Eve”</a:t>
            </a:r>
          </a:p>
          <a:p>
            <a:endParaRPr lang="en-US" dirty="0"/>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88425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17733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If we “accept God’s own record with full confidence…”  why can’t we give a definitive age to the earth, or at least limits on its age?</a:t>
            </a:r>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50156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a:p>
            <a:r>
              <a:rPr lang="en-US" dirty="0"/>
              <a:t>Article by Hardy and Carter assumes no gaps in the genealogies and looks strictly at ambiguities.</a:t>
            </a:r>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95698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a:p>
            <a:r>
              <a:rPr lang="en-US" dirty="0"/>
              <a:t>Article by Hardy and Carter assumes no gaps in the genealogies and looks strictly at ambiguities.</a:t>
            </a:r>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101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6DC7-3BC4-434D-BD24-42E58C0F62D2}" type="slidenum">
              <a:rPr lang="en-US" smtClean="0"/>
              <a:t>2</a:t>
            </a:fld>
            <a:endParaRPr lang="en-US" dirty="0"/>
          </a:p>
        </p:txBody>
      </p:sp>
    </p:spTree>
    <p:extLst>
      <p:ext uri="{BB962C8B-B14F-4D97-AF65-F5344CB8AC3E}">
        <p14:creationId xmlns:p14="http://schemas.microsoft.com/office/powerpoint/2010/main" val="3980156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a:p>
            <a:r>
              <a:rPr lang="en-US" sz="1100" dirty="0">
                <a:latin typeface="+mn-lt"/>
              </a:rPr>
              <a:t>My research indicates Dr. Andrew Steinmann is the leading LCMS authority on Genealogies.</a:t>
            </a:r>
          </a:p>
          <a:p>
            <a:r>
              <a:rPr lang="en-US" sz="1100" dirty="0">
                <a:latin typeface="+mn-lt"/>
              </a:rPr>
              <a:t>“Gaps in the Genealogies in Genesis 5 and 11?” Bibliotheca Sacra 174 (April – June 2017) 141-58</a:t>
            </a:r>
          </a:p>
          <a:p>
            <a:r>
              <a:rPr lang="en-US" sz="1100" dirty="0">
                <a:latin typeface="+mn-lt"/>
              </a:rPr>
              <a:t>“Genesis Genealogies and Messianic Promise” Bibliotheca Sacra 176 (July-September 2019) 343-59</a:t>
            </a:r>
          </a:p>
          <a:p>
            <a:endParaRPr lang="en-US" sz="1100" dirty="0">
              <a:latin typeface="+mn-lt"/>
            </a:endParaRPr>
          </a:p>
          <a:p>
            <a:r>
              <a:rPr lang="en-US" sz="1100" dirty="0">
                <a:latin typeface="+mn-lt"/>
              </a:rPr>
              <a:t>Believes there are possible gaps, or at least, that it cannot be said that there are no gaps.</a:t>
            </a:r>
          </a:p>
          <a:p>
            <a:endParaRPr lang="en-US" sz="1100" dirty="0">
              <a:latin typeface="+mn-lt"/>
            </a:endParaRPr>
          </a:p>
          <a:p>
            <a:endParaRPr lang="en-US" sz="1100" dirty="0">
              <a:latin typeface="+mn-lt"/>
            </a:endParaRPr>
          </a:p>
          <a:p>
            <a:r>
              <a:rPr lang="en-US" sz="1100" dirty="0">
                <a:latin typeface="+mn-lt"/>
              </a:rPr>
              <a:t>Steinmann’s evidence Genesis 5 &amp; 11 Genealogies have possible gaps</a:t>
            </a:r>
          </a:p>
          <a:p>
            <a:pPr marL="171422" indent="-171422">
              <a:buFont typeface="Arial" panose="020B0604020202020204" pitchFamily="34" charset="0"/>
              <a:buChar char="•"/>
            </a:pPr>
            <a:r>
              <a:rPr lang="en-US" sz="1100" dirty="0">
                <a:latin typeface="+mn-lt"/>
              </a:rPr>
              <a:t>Other OT genealogies have gaps  (Other genealogies don’t have the number of years between generations.) Steinmann admits this doesn’t prove that Genesis 5 and 11 have gaps.</a:t>
            </a:r>
          </a:p>
          <a:p>
            <a:pPr marL="171422" indent="-171422">
              <a:buFont typeface="Arial" panose="020B0604020202020204" pitchFamily="34" charset="0"/>
              <a:buChar char="•"/>
            </a:pPr>
            <a:r>
              <a:rPr lang="en-US" sz="1100" dirty="0">
                <a:latin typeface="+mn-lt"/>
              </a:rPr>
              <a:t>Jude 14 might just be reading Genesis 5. (Inspiration and inerrancy of scripture?)</a:t>
            </a:r>
          </a:p>
          <a:p>
            <a:pPr marL="628622" lvl="1" indent="-171422">
              <a:buFont typeface="Arial" panose="020B0604020202020204" pitchFamily="34" charset="0"/>
              <a:buChar char="•"/>
            </a:pPr>
            <a:r>
              <a:rPr lang="en-US" sz="1100" dirty="0">
                <a:latin typeface="+mn-lt"/>
              </a:rPr>
              <a:t>“With Luther, we confess that “God’s Word cannot err” (LC, IV, 57).  We therefore believe, teach and confess that since the Holy Scriptures are the Word of God, they contain no errors or contradictions but that they are in all parts and words the infallible truth. …”</a:t>
            </a:r>
          </a:p>
          <a:p>
            <a:pPr marL="628622" lvl="1" indent="-171422">
              <a:buFont typeface="Arial" panose="020B0604020202020204" pitchFamily="34" charset="0"/>
              <a:buChar char="•"/>
            </a:pPr>
            <a:r>
              <a:rPr lang="en-US" sz="1100" dirty="0">
                <a:latin typeface="+mn-lt"/>
              </a:rPr>
              <a:t>[We reject] that statements of Jesus </a:t>
            </a:r>
            <a:r>
              <a:rPr lang="en-US" sz="1100" u="sng" dirty="0">
                <a:latin typeface="+mn-lt"/>
              </a:rPr>
              <a:t>and the New Testament writers </a:t>
            </a:r>
            <a:r>
              <a:rPr lang="en-US" sz="1100" dirty="0">
                <a:latin typeface="+mn-lt"/>
              </a:rPr>
              <a:t>concerning the human authorship of portions of the Old Testament or the historicity of certain Old Testament persons and events need not be regarded as true (for example, the Davidic authorship of Psalm 110, the historicity of Jonah, or the fall of Adam and Eve.)”</a:t>
            </a:r>
          </a:p>
          <a:p>
            <a:pPr marL="628622" lvl="1" indent="-171422">
              <a:buFont typeface="Arial" panose="020B0604020202020204" pitchFamily="34" charset="0"/>
              <a:buChar char="•"/>
            </a:pPr>
            <a:r>
              <a:rPr lang="en-US" sz="1100" dirty="0">
                <a:latin typeface="+mn-lt"/>
              </a:rPr>
              <a:t>The Infallibility of Scripture, “A Statement of Scriptural and Confessional Principles,” Resolution 3-01, 1973 Proceedings, pp 127-128.</a:t>
            </a:r>
          </a:p>
          <a:p>
            <a:pPr marL="171422" indent="-171422">
              <a:buFont typeface="Arial" panose="020B0604020202020204" pitchFamily="34" charset="0"/>
              <a:buChar char="•"/>
            </a:pPr>
            <a:r>
              <a:rPr lang="en-US" sz="1100" dirty="0">
                <a:latin typeface="+mn-lt"/>
              </a:rPr>
              <a:t>Hebrew word for begat means to cause  Seth performed an act which “caused” the “line of” Enosh at a later time. (Still have number of years between ancestor and descendant.) (Others indicate yalad never skips generations in any OT usage.)</a:t>
            </a:r>
          </a:p>
          <a:p>
            <a:pPr marL="171422" indent="-171422">
              <a:buFont typeface="Arial" panose="020B0604020202020204" pitchFamily="34" charset="0"/>
              <a:buChar char="•"/>
            </a:pPr>
            <a:r>
              <a:rPr lang="en-US" sz="1100" dirty="0">
                <a:latin typeface="+mn-lt"/>
              </a:rPr>
              <a:t>Near eastern chronology does not agree with the Bible:</a:t>
            </a:r>
          </a:p>
          <a:p>
            <a:pPr marL="628622" lvl="1" indent="-171422">
              <a:buFont typeface="Arial" panose="020B0604020202020204" pitchFamily="34" charset="0"/>
              <a:buChar char="•"/>
            </a:pPr>
            <a:r>
              <a:rPr lang="en-US" sz="1100" dirty="0">
                <a:latin typeface="+mn-lt"/>
              </a:rPr>
              <a:t>Egyptian Chronology (Egyptian chronology is well known to have inserted kings in order to make their culture older.)</a:t>
            </a:r>
          </a:p>
          <a:p>
            <a:pPr marL="628622" lvl="1" indent="-171422">
              <a:buFont typeface="Arial" panose="020B0604020202020204" pitchFamily="34" charset="0"/>
              <a:buChar char="•"/>
            </a:pPr>
            <a:r>
              <a:rPr lang="en-US" sz="1100" dirty="0">
                <a:latin typeface="+mn-lt"/>
              </a:rPr>
              <a:t>We should not elevate external sources above the Bible.</a:t>
            </a:r>
          </a:p>
          <a:p>
            <a:pPr marL="628622" lvl="1" indent="-171422">
              <a:buFont typeface="Arial" panose="020B0604020202020204" pitchFamily="34" charset="0"/>
              <a:buChar char="•"/>
            </a:pPr>
            <a:r>
              <a:rPr lang="en-US" sz="1100" dirty="0">
                <a:latin typeface="+mn-lt"/>
              </a:rPr>
              <a:t>“We affirm, however, that the Christian interpreter of Scripture cannot adopt uncritically the presuppositions and canons of the secular historian, but that he will be guided in his use of historical techniques by the presuppositions of his faith in the Lord of history, who reveals Himself in Holy Scripture as the one who creates, sustains, and even enters our history in order to lead it to His end.” ….</a:t>
            </a:r>
          </a:p>
          <a:p>
            <a:pPr marL="628622" lvl="1" indent="-171422">
              <a:buFont typeface="Arial" panose="020B0604020202020204" pitchFamily="34" charset="0"/>
              <a:buChar char="•"/>
            </a:pPr>
            <a:r>
              <a:rPr lang="en-US" sz="1100" dirty="0">
                <a:latin typeface="+mn-lt"/>
              </a:rPr>
              <a:t>“[ We reject] That if the use of historical methods leads to conclusions at variance with the evident meaning of the Biblical text, sub conclusions may be accepted without violating the Lutheran view of Scripture or our commitment to the Lutheran Confessions…”</a:t>
            </a:r>
          </a:p>
          <a:p>
            <a:pPr marL="628622" lvl="1" indent="-171422">
              <a:buFont typeface="Arial" panose="020B0604020202020204" pitchFamily="34" charset="0"/>
              <a:buChar char="•"/>
            </a:pPr>
            <a:r>
              <a:rPr lang="en-US" sz="1100" dirty="0">
                <a:latin typeface="+mn-lt"/>
              </a:rPr>
              <a:t> “A Statement of Scriptural and Confessional Principles”, (see above for reference)</a:t>
            </a:r>
          </a:p>
          <a:p>
            <a:pPr marL="171422" indent="-171422">
              <a:buFont typeface="Arial" panose="020B0604020202020204" pitchFamily="34" charset="0"/>
              <a:buChar char="•"/>
            </a:pPr>
            <a:r>
              <a:rPr lang="en-US" sz="1100" dirty="0">
                <a:latin typeface="+mn-lt"/>
              </a:rPr>
              <a:t>Fuzzy and magic words (“possible” gaps)</a:t>
            </a:r>
          </a:p>
          <a:p>
            <a:pPr marL="171422" indent="-171422">
              <a:buFont typeface="Arial" panose="020B0604020202020204" pitchFamily="34" charset="0"/>
              <a:buChar char="•"/>
            </a:pPr>
            <a:endParaRPr lang="en-US" sz="1100" dirty="0">
              <a:latin typeface="+mn-lt"/>
            </a:endParaRPr>
          </a:p>
          <a:p>
            <a:pPr marL="0" indent="0">
              <a:buFont typeface="Arial" panose="020B0604020202020204" pitchFamily="34" charset="0"/>
              <a:buNone/>
            </a:pPr>
            <a:r>
              <a:rPr lang="en-US" sz="1100" dirty="0">
                <a:latin typeface="+mn-lt"/>
              </a:rPr>
              <a:t>If there are gaps, where are they?</a:t>
            </a:r>
          </a:p>
          <a:p>
            <a:endParaRPr lang="en-US" sz="1100" dirty="0">
              <a:latin typeface="+mn-lt"/>
            </a:endParaRPr>
          </a:p>
          <a:p>
            <a:endParaRPr lang="en-US" sz="1100" dirty="0">
              <a:latin typeface="+mn-lt"/>
            </a:endParaRPr>
          </a:p>
          <a:p>
            <a:pPr algn="l"/>
            <a:r>
              <a:rPr lang="en-US" sz="1100" dirty="0">
                <a:solidFill>
                  <a:srgbClr val="33343A"/>
                </a:solidFill>
                <a:latin typeface="+mn-lt"/>
              </a:rPr>
              <a:t>Those who claim that there are gaps in these genealogies need to demonstrate this from the biblical text and not simply say that gaps exist. However, consider the following:</a:t>
            </a:r>
          </a:p>
          <a:p>
            <a:pPr algn="l"/>
            <a:r>
              <a:rPr lang="en-US" sz="1100" dirty="0">
                <a:solidFill>
                  <a:srgbClr val="33343A"/>
                </a:solidFill>
                <a:latin typeface="+mn-lt"/>
              </a:rPr>
              <a:t>1. Although in the Hebrew way of thinking, the construction</a:t>
            </a:r>
          </a:p>
          <a:p>
            <a:pPr algn="l"/>
            <a:r>
              <a:rPr lang="en-US" sz="1100" dirty="0">
                <a:solidFill>
                  <a:srgbClr val="33343A"/>
                </a:solidFill>
                <a:latin typeface="+mn-lt"/>
              </a:rPr>
              <a:t>"X is the son of Y'' does not always mean a literal father/son</a:t>
            </a:r>
          </a:p>
          <a:p>
            <a:pPr algn="l"/>
            <a:r>
              <a:rPr lang="en-US" sz="1100" dirty="0">
                <a:solidFill>
                  <a:srgbClr val="33343A"/>
                </a:solidFill>
                <a:latin typeface="+mn-lt"/>
              </a:rPr>
              <a:t>relationship,5 additional biographical information in Genesis</a:t>
            </a:r>
          </a:p>
          <a:p>
            <a:pPr algn="l"/>
            <a:r>
              <a:rPr lang="en-US" sz="1100" dirty="0">
                <a:solidFill>
                  <a:srgbClr val="33343A"/>
                </a:solidFill>
                <a:latin typeface="+mn-lt"/>
              </a:rPr>
              <a:t>5 and 11 strongly supports the view that there are no gaps</a:t>
            </a:r>
          </a:p>
          <a:p>
            <a:pPr algn="l"/>
            <a:r>
              <a:rPr lang="en-US" sz="1100" dirty="0">
                <a:solidFill>
                  <a:srgbClr val="33343A"/>
                </a:solidFill>
                <a:latin typeface="+mn-lt"/>
              </a:rPr>
              <a:t>in these chapters. So we know for certain that the following</a:t>
            </a:r>
          </a:p>
          <a:p>
            <a:pPr algn="l"/>
            <a:r>
              <a:rPr lang="en-US" sz="1100" dirty="0">
                <a:solidFill>
                  <a:srgbClr val="33343A"/>
                </a:solidFill>
                <a:latin typeface="+mn-lt"/>
              </a:rPr>
              <a:t>are literal father/son relationships: Adam/Seth, Seth/Enosh,</a:t>
            </a:r>
          </a:p>
          <a:p>
            <a:pPr algn="l"/>
            <a:r>
              <a:rPr lang="en-US" sz="1100" dirty="0">
                <a:solidFill>
                  <a:srgbClr val="33343A"/>
                </a:solidFill>
                <a:latin typeface="+mn-lt"/>
              </a:rPr>
              <a:t>Lamech/Noah, Noah/Shem, Eber/Peleg, and Terah/Abram.</a:t>
            </a:r>
          </a:p>
          <a:p>
            <a:pPr algn="l"/>
            <a:r>
              <a:rPr lang="en-US" sz="1100" dirty="0">
                <a:solidFill>
                  <a:srgbClr val="33343A"/>
                </a:solidFill>
                <a:latin typeface="+mn-lt"/>
              </a:rPr>
              <a:t>Nothing in these chapters indicates that the "X </a:t>
            </a:r>
            <a:r>
              <a:rPr lang="en-US" sz="1100" i="1" dirty="0">
                <a:solidFill>
                  <a:srgbClr val="33343A"/>
                </a:solidFill>
                <a:latin typeface="+mn-lt"/>
              </a:rPr>
              <a:t>begat </a:t>
            </a:r>
            <a:r>
              <a:rPr lang="en-US" sz="1100" dirty="0">
                <a:solidFill>
                  <a:srgbClr val="33343A"/>
                </a:solidFill>
                <a:latin typeface="+mn-lt"/>
              </a:rPr>
              <a:t>Y'' means</a:t>
            </a:r>
          </a:p>
          <a:p>
            <a:pPr algn="l"/>
            <a:r>
              <a:rPr lang="en-US" sz="1100" dirty="0">
                <a:solidFill>
                  <a:srgbClr val="33343A"/>
                </a:solidFill>
                <a:latin typeface="+mn-lt"/>
              </a:rPr>
              <a:t>something other than a literal father/son relationship.</a:t>
            </a:r>
          </a:p>
          <a:p>
            <a:pPr algn="l"/>
            <a:r>
              <a:rPr lang="en-US" sz="1100" dirty="0">
                <a:solidFill>
                  <a:srgbClr val="33343A"/>
                </a:solidFill>
                <a:latin typeface="+mn-lt"/>
              </a:rPr>
              <a:t>2. Nowhere in the Old Testament is the Hebrew word for </a:t>
            </a:r>
            <a:r>
              <a:rPr lang="en-US" sz="1100" i="1" dirty="0">
                <a:solidFill>
                  <a:srgbClr val="33343A"/>
                </a:solidFill>
                <a:latin typeface="+mn-lt"/>
              </a:rPr>
              <a:t>begat</a:t>
            </a:r>
          </a:p>
          <a:p>
            <a:pPr algn="l"/>
            <a:r>
              <a:rPr lang="en-US" sz="1100" i="1" dirty="0">
                <a:solidFill>
                  <a:srgbClr val="33343A"/>
                </a:solidFill>
                <a:latin typeface="+mn-lt"/>
              </a:rPr>
              <a:t>(.yalad) </a:t>
            </a:r>
            <a:r>
              <a:rPr lang="en-US" sz="1100" dirty="0">
                <a:solidFill>
                  <a:srgbClr val="33343A"/>
                </a:solidFill>
                <a:latin typeface="+mn-lt"/>
              </a:rPr>
              <a:t>used in any other way than to mean a single-generation</a:t>
            </a:r>
          </a:p>
          <a:p>
            <a:pPr algn="l"/>
            <a:r>
              <a:rPr lang="en-US" sz="1100" dirty="0">
                <a:solidFill>
                  <a:srgbClr val="33343A"/>
                </a:solidFill>
                <a:latin typeface="+mn-lt"/>
              </a:rPr>
              <a:t>(e.g., father/son or mother/daughter) relationship. The Hebrew</a:t>
            </a:r>
          </a:p>
          <a:p>
            <a:pPr algn="l"/>
            <a:r>
              <a:rPr lang="en-US" sz="1100" dirty="0">
                <a:solidFill>
                  <a:srgbClr val="33343A"/>
                </a:solidFill>
                <a:latin typeface="+mn-lt"/>
              </a:rPr>
              <a:t>word </a:t>
            </a:r>
            <a:r>
              <a:rPr lang="en-US" sz="1100" i="1" dirty="0">
                <a:solidFill>
                  <a:srgbClr val="33343A"/>
                </a:solidFill>
                <a:latin typeface="+mn-lt"/>
              </a:rPr>
              <a:t>ben </a:t>
            </a:r>
            <a:r>
              <a:rPr lang="en-US" sz="1100" dirty="0">
                <a:solidFill>
                  <a:srgbClr val="33343A"/>
                </a:solidFill>
                <a:latin typeface="+mn-lt"/>
              </a:rPr>
              <a:t>can mean </a:t>
            </a:r>
            <a:r>
              <a:rPr lang="en-US" sz="1100" i="1" dirty="0">
                <a:solidFill>
                  <a:srgbClr val="33343A"/>
                </a:solidFill>
                <a:latin typeface="+mn-lt"/>
              </a:rPr>
              <a:t>son </a:t>
            </a:r>
            <a:r>
              <a:rPr lang="en-US" sz="1100" dirty="0">
                <a:solidFill>
                  <a:srgbClr val="33343A"/>
                </a:solidFill>
                <a:latin typeface="+mn-lt"/>
              </a:rPr>
              <a:t>or </a:t>
            </a:r>
            <a:r>
              <a:rPr lang="en-US" sz="1100" i="1" dirty="0">
                <a:solidFill>
                  <a:srgbClr val="33343A"/>
                </a:solidFill>
                <a:latin typeface="+mn-lt"/>
              </a:rPr>
              <a:t>grandson, </a:t>
            </a:r>
            <a:r>
              <a:rPr lang="en-US" sz="1100" dirty="0">
                <a:solidFill>
                  <a:srgbClr val="33343A"/>
                </a:solidFill>
                <a:latin typeface="+mn-lt"/>
              </a:rPr>
              <a:t>but the word </a:t>
            </a:r>
            <a:r>
              <a:rPr lang="en-US" sz="1100" i="1" dirty="0">
                <a:solidFill>
                  <a:srgbClr val="33343A"/>
                </a:solidFill>
                <a:latin typeface="+mn-lt"/>
              </a:rPr>
              <a:t>yalad </a:t>
            </a:r>
            <a:r>
              <a:rPr lang="en-US" sz="1100" dirty="0">
                <a:solidFill>
                  <a:srgbClr val="33343A"/>
                </a:solidFill>
                <a:latin typeface="+mn-lt"/>
              </a:rPr>
              <a:t>never</a:t>
            </a:r>
          </a:p>
          <a:p>
            <a:pPr algn="l"/>
            <a:r>
              <a:rPr lang="en-US" sz="1100" dirty="0">
                <a:solidFill>
                  <a:srgbClr val="33343A"/>
                </a:solidFill>
                <a:latin typeface="+mn-lt"/>
              </a:rPr>
              <a:t>skips generations.</a:t>
            </a:r>
            <a:endParaRPr lang="en-US" sz="1100" dirty="0">
              <a:latin typeface="+mn-lt"/>
            </a:endParaRPr>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46927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a:p>
            <a:pPr algn="l"/>
            <a:r>
              <a:rPr lang="en-US" sz="1800" dirty="0">
                <a:solidFill>
                  <a:srgbClr val="33343A"/>
                </a:solidFill>
                <a:latin typeface="Times New Roman" panose="02020603050405020304" pitchFamily="18" charset="0"/>
              </a:rPr>
              <a:t>“Hebrew Words Involved:</a:t>
            </a:r>
          </a:p>
          <a:p>
            <a:pPr algn="l"/>
            <a:endParaRPr lang="en-US" sz="1800" dirty="0">
              <a:solidFill>
                <a:srgbClr val="33343A"/>
              </a:solidFill>
              <a:latin typeface="Times New Roman" panose="02020603050405020304" pitchFamily="18" charset="0"/>
            </a:endParaRPr>
          </a:p>
          <a:p>
            <a:pPr algn="l"/>
            <a:r>
              <a:rPr lang="en-US" sz="1100" dirty="0">
                <a:solidFill>
                  <a:srgbClr val="33343A"/>
                </a:solidFill>
                <a:latin typeface="Times New Roman" panose="02020603050405020304" pitchFamily="18" charset="0"/>
              </a:rPr>
              <a:t>And even if we grant that Z is a descendant of X, Z is always preceded by the accusative particle 'et (nK), which is not translated but marks Z as the direct object of the verb 'begat' (wayyoled (171'1)). This means that the begetting of Z by X still occurred when X was Y years old, regardless of whether Z was a son or a more distant descendant. The Hebrew grammar provides further support-wG_Y.Yo/ed is the hiphil waw-consecutive imperfect form of the Hebrew verb ya/ad-the hiphil stem communicates the subject participating in action that causes an event, e.g. Seth as the begetter of Enosh.</a:t>
            </a:r>
          </a:p>
          <a:p>
            <a:pPr algn="l"/>
            <a:endParaRPr lang="en-US" sz="1100" dirty="0">
              <a:solidFill>
                <a:srgbClr val="33343A"/>
              </a:solidFill>
              <a:latin typeface="Times New Roman" panose="02020603050405020304" pitchFamily="18" charset="0"/>
            </a:endParaRPr>
          </a:p>
          <a:p>
            <a:pPr algn="l"/>
            <a:r>
              <a:rPr lang="en-US" sz="1100" dirty="0">
                <a:solidFill>
                  <a:srgbClr val="33343A"/>
                </a:solidFill>
                <a:latin typeface="Times New Roman" panose="02020603050405020304" pitchFamily="18" charset="0"/>
              </a:rPr>
              <a:t>Hasel pointed out: </a:t>
            </a:r>
          </a:p>
          <a:p>
            <a:pPr algn="l"/>
            <a:r>
              <a:rPr lang="en-US" sz="1100" dirty="0">
                <a:solidFill>
                  <a:srgbClr val="33343A"/>
                </a:solidFill>
                <a:latin typeface="Times New Roman" panose="02020603050405020304" pitchFamily="18" charset="0"/>
              </a:rPr>
              <a:t>The repeated phrase "and he fathered PN [personal name]" (wayyoled 'et-PN) appears fifteen times in the OT-all of them in Genesis 5 and 11. In two additional instances the names of three sons are provided (Genesis 5:32; 11 :26). The same verbal form as in this phrase (i.e., wG_Y.Yo/ed) is employed another sixteen times in the phrase "and he fathered (other) sons and daughters" (Genesis 5:4, 7, 10, etc.; 11:ll, 13, I 7, etc.). Remaining usages of this verbal form in the Hiphil in the book of Genesis reveal that the expression "and he fathered" ( wayyoled) is used in the sense of a direct physical offspring (Genesis 5:3; 6: l 0). A direct physical offspring is evident in each of the remaining usages of the Hiphil of wayyoled, "and he fathered", in the OT (Judges 11:l; 1 Chronicles 8:9; 14:3; 2 Chronicles 11:21; 13:21; 24:3). The same expression reappears twice in the genealogies in 1 Chronicles where the wording "and Abraham fathered Isaac" (1 Chronicles 1:34; cf. 5:37 [6:11]) rules out that the named son is but a distant descendant of the patriarch instead of a direct physical offspring. Thus the phrase "and he fathered PN" in Genesis 5 and I 1 cannot mean Adam "begat an ancestor of Seth." The view that Seth and any named son in Genesis 5 and 11 is but a distant descendant falters in view of the evidence of the Hebrew language used.40 “</a:t>
            </a:r>
          </a:p>
          <a:p>
            <a:pPr algn="l"/>
            <a:endParaRPr lang="en-US" sz="1100" dirty="0">
              <a:solidFill>
                <a:srgbClr val="33343A"/>
              </a:solidFill>
              <a:latin typeface="Times New Roman" panose="02020603050405020304" pitchFamily="18" charset="0"/>
            </a:endParaRPr>
          </a:p>
          <a:p>
            <a:pPr algn="l"/>
            <a:r>
              <a:rPr lang="en-US" sz="1100" dirty="0">
                <a:solidFill>
                  <a:srgbClr val="33343A"/>
                </a:solidFill>
                <a:latin typeface="Times New Roman" panose="02020603050405020304" pitchFamily="18" charset="0"/>
              </a:rPr>
              <a:t>Jonathan D. Sarfati, “The Genesis Account – A theological, historical, and scientific commentary on Genesis 1-11”, 2015, CMI, Powder Springs, GA, p.466</a:t>
            </a:r>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30253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Interesting that Steinmann agrees with progressive creationist Hugh Ross on this point (“line”)!</a:t>
            </a:r>
          </a:p>
          <a:p>
            <a:endParaRPr lang="en-US" dirty="0"/>
          </a:p>
          <a:p>
            <a:pPr algn="l"/>
            <a:r>
              <a:rPr lang="en-US" sz="1800" dirty="0">
                <a:solidFill>
                  <a:srgbClr val="33343A"/>
                </a:solidFill>
                <a:latin typeface="Times New Roman" panose="02020603050405020304" pitchFamily="18" charset="0"/>
              </a:rPr>
              <a:t>“Hebrew Words Involved:</a:t>
            </a:r>
          </a:p>
          <a:p>
            <a:pPr algn="l"/>
            <a:endParaRPr lang="en-US" sz="1800" dirty="0">
              <a:solidFill>
                <a:srgbClr val="33343A"/>
              </a:solidFill>
              <a:latin typeface="Times New Roman" panose="02020603050405020304" pitchFamily="18" charset="0"/>
            </a:endParaRPr>
          </a:p>
          <a:p>
            <a:pPr algn="l"/>
            <a:r>
              <a:rPr lang="en-US" sz="1100" dirty="0">
                <a:solidFill>
                  <a:srgbClr val="33343A"/>
                </a:solidFill>
                <a:latin typeface="Times New Roman" panose="02020603050405020304" pitchFamily="18" charset="0"/>
              </a:rPr>
              <a:t>And even if we grant that Z is a descendant of X, Z is always preceded by the accusative particle 'et (nK), which is not translated but marks Z as the direct object of the verb 'begat' (wayyoled (171'1)). This means that the begetting of Z by X still occurred when X was Y years old, regardless of whether Z was a son or a more distant descendant. The Hebrew grammar provides further support-wG_Y.Yo/ed is the hiphil waw-consecutive imperfect form of the Hebrew verb ya/ad-the hiphil stem communicates the subject participating in action that causes an event, e.g. Seth as the begetter of Enosh.</a:t>
            </a:r>
          </a:p>
          <a:p>
            <a:pPr algn="l"/>
            <a:endParaRPr lang="en-US" sz="1100" dirty="0">
              <a:solidFill>
                <a:srgbClr val="33343A"/>
              </a:solidFill>
              <a:latin typeface="Times New Roman" panose="02020603050405020304" pitchFamily="18" charset="0"/>
            </a:endParaRPr>
          </a:p>
          <a:p>
            <a:pPr algn="l"/>
            <a:r>
              <a:rPr lang="en-US" sz="1100" dirty="0">
                <a:solidFill>
                  <a:srgbClr val="33343A"/>
                </a:solidFill>
                <a:latin typeface="Times New Roman" panose="02020603050405020304" pitchFamily="18" charset="0"/>
              </a:rPr>
              <a:t>Hasel pointed out: </a:t>
            </a:r>
          </a:p>
          <a:p>
            <a:pPr algn="l"/>
            <a:r>
              <a:rPr lang="en-US" sz="1100" dirty="0">
                <a:solidFill>
                  <a:srgbClr val="33343A"/>
                </a:solidFill>
                <a:latin typeface="Times New Roman" panose="02020603050405020304" pitchFamily="18" charset="0"/>
              </a:rPr>
              <a:t>The repeated phrase "and he fathered PN [personal name]" (wayyoled 'et-PN) appears fifteen times in the OT-all of them in Genesis 5 and 11. In two additional instances the names of three sons are provided (Genesis 5:32; 11 :26). The same verbal form as in this phrase (i.e., wG_Y.Yo/ed) is employed another sixteen times in the phrase "and he fathered (other) sons and daughters" (Genesis 5:4, 7, 10, etc.; 11:ll, 13, I 7, etc.). Remaining usages of this verbal form in the Hiphil in the book of Genesis reveal that the expression "and he fathered" ( wayyoled) is used in the sense of a direct physical offspring (Genesis 5:3; 6: l 0). A direct physical offspring is evident in each of the remaining usages of the Hiphil of wayyoled, "and he fathered", in the OT (Judges 11:l; 1 Chronicles 8:9; 14:3; 2 Chronicles 11:21; 13:21; 24:3). The same expression reappears twice in the genealogies in 1 Chronicles where the wording "and Abraham fathered Isaac" (1 Chronicles 1:34; cf. 5:37 [6:11]) rules out that the named son is but a distant descendant of the patriarch instead of a direct physical offspring. Thus the phrase "and he fathered PN" in Genesis 5 and I 1 cannot mean Adam "begat an ancestor of Seth." The view that Seth and any named son in Genesis 5 and 11 is but a distant descendant falters in view of the evidence of the Hebrew language used.40 “</a:t>
            </a:r>
          </a:p>
          <a:p>
            <a:pPr algn="l"/>
            <a:endParaRPr lang="en-US" sz="1100" dirty="0">
              <a:solidFill>
                <a:srgbClr val="33343A"/>
              </a:solidFill>
              <a:latin typeface="Times New Roman" panose="02020603050405020304" pitchFamily="18" charset="0"/>
            </a:endParaRPr>
          </a:p>
          <a:p>
            <a:pPr algn="l"/>
            <a:r>
              <a:rPr lang="en-US" sz="1100" dirty="0">
                <a:solidFill>
                  <a:srgbClr val="33343A"/>
                </a:solidFill>
                <a:latin typeface="Times New Roman" panose="02020603050405020304" pitchFamily="18" charset="0"/>
              </a:rPr>
              <a:t>Jonathan D. Sarfati, “The Genesis Account – A theological, historical, and scientific commentary on Genesis 1-11”, 2015, CMI, Powder Springs, GA, p.466</a:t>
            </a:r>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47224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Seth is definitely a direct son of Adam and Eve, and seen as a replacement for Abel, killed by Cain (Genesis 4:25)</a:t>
            </a:r>
          </a:p>
          <a:p>
            <a:r>
              <a:rPr lang="en-US" dirty="0"/>
              <a:t>Enosh:  Must be a son of Seth, because Seth named him (Gen 4:26)</a:t>
            </a:r>
          </a:p>
          <a:p>
            <a:r>
              <a:rPr lang="en-US" dirty="0"/>
              <a:t>Enoch:  Jude 14 says Enoch was seventh from Adam, which indicates straightforward father-son relationships from Adam to Enoch.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Noah:  Lamech named him, so Lamech must be his father, not just an ancestor (Gen 5:29)</a:t>
            </a:r>
          </a:p>
          <a:p>
            <a:endParaRPr lang="en-US" dirty="0"/>
          </a:p>
          <a:p>
            <a:r>
              <a:rPr lang="en-US" dirty="0"/>
              <a:t>Gen 5:32 - After Noah was 500  he fathered Shem, Ham and Japheth.  This may mean Shem was not the oldest, since Shem fathered Arpachshad two years after the flood (Gen 11:10) and was 100 at the time. (Gen 11:10.)</a:t>
            </a:r>
          </a:p>
          <a:p>
            <a:endParaRPr lang="en-US" dirty="0"/>
          </a:p>
          <a:p>
            <a:r>
              <a:rPr lang="en-US" dirty="0"/>
              <a:t>[Gen 8:13-14  “In the six hundred and first year, in the first month, the first day of the month, the waters were dried from off the earth.  … In the second month on the twenty-seventh day of the month, the earth had dried out.” Gen 9:28 “ After the flood, Noah lived 350 years.]</a:t>
            </a:r>
          </a:p>
          <a:p>
            <a:endParaRPr lang="en-US" dirty="0"/>
          </a:p>
        </p:txBody>
      </p:sp>
      <p:sp>
        <p:nvSpPr>
          <p:cNvPr id="4" name="Slide Number Placeholder 3"/>
          <p:cNvSpPr>
            <a:spLocks noGrp="1"/>
          </p:cNvSpPr>
          <p:nvPr>
            <p:ph type="sldNum" sz="quarter" idx="10"/>
          </p:nvPr>
        </p:nvSpPr>
        <p:spPr/>
        <p:txBody>
          <a:bodyPr/>
          <a:lstStyle/>
          <a:p>
            <a:pPr defTabSz="914095">
              <a:defRPr/>
            </a:pPr>
            <a:fld id="{9A206DC7-3BC4-434D-BD24-42E58C0F62D2}" type="slidenum">
              <a:rPr lang="en-US">
                <a:solidFill>
                  <a:prstClr val="black"/>
                </a:solidFill>
                <a:latin typeface="Calibri" panose="020F0502020204030204"/>
              </a:rPr>
              <a:pPr defTabSz="914095">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39388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Methuselah:  Enoch, a pre-Flood prophet (Jude 14) </a:t>
            </a:r>
          </a:p>
          <a:p>
            <a:pPr marL="171450" indent="-171450">
              <a:buFont typeface="Arial" panose="020B0604020202020204" pitchFamily="34" charset="0"/>
              <a:buChar char="•"/>
            </a:pPr>
            <a:r>
              <a:rPr lang="en-US" dirty="0"/>
              <a:t>whose name means ‘dedicated,’</a:t>
            </a:r>
          </a:p>
          <a:p>
            <a:pPr marL="171450" indent="-171450">
              <a:buFont typeface="Arial" panose="020B0604020202020204" pitchFamily="34" charset="0"/>
              <a:buChar char="•"/>
            </a:pPr>
            <a:r>
              <a:rPr lang="en-US" dirty="0"/>
              <a:t>God took him, he is one of two people who did not die</a:t>
            </a:r>
          </a:p>
          <a:p>
            <a:pPr marL="171450" indent="-171450">
              <a:buFont typeface="Arial" panose="020B0604020202020204" pitchFamily="34" charset="0"/>
              <a:buChar char="•"/>
            </a:pPr>
            <a:r>
              <a:rPr lang="en-US" dirty="0"/>
              <a:t> gave his son(or descendant)  a name meaning ‘when he dies, it shall be sent*,’</a:t>
            </a:r>
          </a:p>
          <a:p>
            <a:pPr marL="171450" indent="-171450">
              <a:buFont typeface="Arial" panose="020B0604020202020204" pitchFamily="34" charset="0"/>
              <a:buChar char="•"/>
            </a:pPr>
            <a:r>
              <a:rPr lang="en-US" dirty="0"/>
              <a:t> and the Masoretic chronology without any gaps would place his death in the year of the Flood. [Not in the flood. – Genesis 6:11 “In the six hundredth year of Noah’s life, in the second month, on the seventeenth day of the month, on that day all the fountains of the great deep burst forth, and the windows of the heavens were opened.”]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Noah:  Lamech named him, so Lamech must be his father, not just an ancestor (Gen 5:29)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Lamech died 5 years before his father, Methuselah.</a:t>
            </a:r>
          </a:p>
          <a:p>
            <a:endParaRPr lang="en-US" dirty="0"/>
          </a:p>
          <a:p>
            <a:endParaRPr lang="en-US" dirty="0"/>
          </a:p>
          <a:p>
            <a:r>
              <a:rPr lang="en-US" dirty="0"/>
              <a:t>*Some would advocate other meanings for the name Methuselah such as “man of the spear”, but this is the most common translation.</a:t>
            </a:r>
          </a:p>
        </p:txBody>
      </p:sp>
      <p:sp>
        <p:nvSpPr>
          <p:cNvPr id="4" name="Slide Number Placeholder 3"/>
          <p:cNvSpPr>
            <a:spLocks noGrp="1"/>
          </p:cNvSpPr>
          <p:nvPr>
            <p:ph type="sldNum" sz="quarter" idx="10"/>
          </p:nvPr>
        </p:nvSpPr>
        <p:spPr/>
        <p:txBody>
          <a:bodyPr/>
          <a:lstStyle/>
          <a:p>
            <a:pPr defTabSz="914095">
              <a:defRPr/>
            </a:pPr>
            <a:fld id="{9A206DC7-3BC4-434D-BD24-42E58C0F62D2}" type="slidenum">
              <a:rPr lang="en-US">
                <a:solidFill>
                  <a:prstClr val="black"/>
                </a:solidFill>
                <a:latin typeface="Calibri" panose="020F0502020204030204"/>
              </a:rPr>
              <a:pPr defTabSz="914095">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93034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095">
              <a:defRPr/>
            </a:pPr>
            <a:fld id="{9A206DC7-3BC4-434D-BD24-42E58C0F62D2}" type="slidenum">
              <a:rPr lang="en-US">
                <a:solidFill>
                  <a:prstClr val="black"/>
                </a:solidFill>
                <a:latin typeface="Calibri" panose="020F0502020204030204"/>
              </a:rPr>
              <a:pPr defTabSz="914095">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20442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24835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Genesis 10:22: “The sons of Shem:  Elam, Asshur, Arpachshad, Lud and Aram.”</a:t>
            </a:r>
          </a:p>
          <a:p>
            <a:r>
              <a:rPr lang="en-US" dirty="0"/>
              <a:t>Genesis 10:25: “To Eber were born two sons:  the name of one was Peleg, for in his days the earth was divided, and his brother’s name was Joktan.”</a:t>
            </a:r>
          </a:p>
          <a:p>
            <a:r>
              <a:rPr lang="en-US" dirty="0"/>
              <a:t>Genesis 11:27-31 “Abram, Haran, and Nahor were Terah’s ordinary sons, since they were clearly a family group.</a:t>
            </a:r>
          </a:p>
          <a:p>
            <a:endParaRPr lang="en-US" dirty="0"/>
          </a:p>
          <a:p>
            <a:r>
              <a:rPr lang="en-US" dirty="0"/>
              <a:t>Genesis 10:24 backs up Genesis 11 -  “Arpachshad fathered Shelah; and Shelah fathered Eber”</a:t>
            </a:r>
          </a:p>
          <a:p>
            <a:r>
              <a:rPr lang="en-US" dirty="0"/>
              <a:t>(This may be same word as Genesis 11 – yalad, but not sure.)</a:t>
            </a:r>
          </a:p>
          <a:p>
            <a:endParaRPr lang="en-US" dirty="0"/>
          </a:p>
          <a:p>
            <a:r>
              <a:rPr lang="en-US" dirty="0"/>
              <a:t>Established a pattern of father/son relationships.  The Bible gives us no reason to believe that the remaining four were NOT father/son relationships.</a:t>
            </a:r>
          </a:p>
          <a:p>
            <a:endParaRPr lang="en-US" dirty="0"/>
          </a:p>
          <a:p>
            <a:r>
              <a:rPr lang="en-US" b="1" dirty="0"/>
              <a:t>Transition:   Luke genealogy adds Cainan between Arpachshad </a:t>
            </a:r>
            <a:r>
              <a:rPr lang="en-US" b="1"/>
              <a:t>and Shelah!</a:t>
            </a:r>
            <a:endParaRPr lang="en-US" b="1" dirty="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defTabSz="914095">
              <a:defRPr/>
            </a:pPr>
            <a:fld id="{9A206DC7-3BC4-434D-BD24-42E58C0F62D2}" type="slidenum">
              <a:rPr lang="en-US">
                <a:solidFill>
                  <a:prstClr val="black"/>
                </a:solidFill>
                <a:latin typeface="Calibri" panose="020F0502020204030204"/>
              </a:rPr>
              <a:pPr defTabSz="914095">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93450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Steinmann agrees with Ham and Pierce and other scholars on the presence of Cainan in the Luke genealogy.</a:t>
            </a:r>
          </a:p>
          <a:p>
            <a:endParaRPr lang="en-US" dirty="0"/>
          </a:p>
          <a:p>
            <a:r>
              <a:rPr lang="en-US" dirty="0"/>
              <a:t>Dr. Jonathan Sarfati has ably refuted the claims of the open view proponents by mentioning the following facts concerning Cainan in </a:t>
            </a:r>
            <a:r>
              <a:rPr lang="en-US" dirty="0">
                <a:hlinkClick r:id="rId3"/>
              </a:rPr>
              <a:t>Luke 3:36</a:t>
            </a:r>
            <a:r>
              <a:rPr lang="en-US" dirty="0"/>
              <a:t>:</a:t>
            </a:r>
            <a:r>
              <a:rPr lang="en-US" dirty="0">
                <a:hlinkClick r:id="rId4" tooltip="Footnote 3"/>
              </a:rPr>
              <a:t>3</a:t>
            </a:r>
            <a:endParaRPr lang="en-US" dirty="0"/>
          </a:p>
          <a:p>
            <a:pPr>
              <a:buFont typeface="+mj-lt"/>
              <a:buAutoNum type="arabicPeriod"/>
            </a:pPr>
            <a:r>
              <a:rPr lang="en-US" dirty="0"/>
              <a:t>The extra Cainan in </a:t>
            </a:r>
            <a:r>
              <a:rPr lang="en-US" i="1" dirty="0"/>
              <a:t>Genesis 11</a:t>
            </a:r>
            <a:r>
              <a:rPr lang="en-US" dirty="0"/>
              <a:t> is found only in manuscripts of the LXX</a:t>
            </a:r>
            <a:r>
              <a:rPr lang="en-US" dirty="0">
                <a:hlinkClick r:id="rId5" tooltip="Footnote 4"/>
              </a:rPr>
              <a:t>4</a:t>
            </a:r>
            <a:r>
              <a:rPr lang="en-US" dirty="0"/>
              <a:t> that were written long after Luke’s gospel. The oldest LXX manuscripts do not have this extra Cainan.</a:t>
            </a:r>
          </a:p>
          <a:p>
            <a:pPr>
              <a:buFont typeface="+mj-lt"/>
              <a:buAutoNum type="arabicPeriod"/>
            </a:pPr>
            <a:r>
              <a:rPr lang="en-US" dirty="0"/>
              <a:t>The earliest known extant copy of Luke omits the extra Cainan. This is the 102-page (originally 144) papyrus codex of the </a:t>
            </a:r>
            <a:r>
              <a:rPr lang="en-US" dirty="0" err="1"/>
              <a:t>Bodmer</a:t>
            </a:r>
            <a:r>
              <a:rPr lang="en-US" dirty="0"/>
              <a:t> Collection labeled P</a:t>
            </a:r>
            <a:r>
              <a:rPr lang="en-US" baseline="30000" dirty="0"/>
              <a:t>75</a:t>
            </a:r>
            <a:r>
              <a:rPr lang="en-US" dirty="0"/>
              <a:t> (dated between A.D. 175 and 225).</a:t>
            </a:r>
          </a:p>
          <a:p>
            <a:pPr>
              <a:buFont typeface="+mj-lt"/>
              <a:buAutoNum type="arabicPeriod"/>
            </a:pPr>
            <a:r>
              <a:rPr lang="en-US" dirty="0"/>
              <a:t>Josephus used the LXX as his source, but did not mention the second Cainan.</a:t>
            </a:r>
          </a:p>
          <a:p>
            <a:pPr>
              <a:buFont typeface="+mj-lt"/>
              <a:buAutoNum type="arabicPeriod"/>
            </a:pPr>
            <a:r>
              <a:rPr lang="en-US" dirty="0"/>
              <a:t>Julius Africanus (c. A.D. 180 – c. 250) was “the first Christian historian known to have produced a universal chronology.” In his chronology, written in c. A.D. 220, he also followed the LXX ages but once again omitted this mysterious Cainan.</a:t>
            </a:r>
          </a:p>
          <a:p>
            <a:r>
              <a:rPr lang="en-US" sz="1050" dirty="0"/>
              <a:t> https://answersingenesis.org/bible-timeline/genealogy/are-there-gaps-in-the-genesis-genealogies/</a:t>
            </a:r>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88298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43A"/>
                </a:solidFill>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29612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the age of the earth important?</a:t>
            </a:r>
          </a:p>
        </p:txBody>
      </p:sp>
      <p:sp>
        <p:nvSpPr>
          <p:cNvPr id="4" name="Slide Number Placeholder 3"/>
          <p:cNvSpPr>
            <a:spLocks noGrp="1"/>
          </p:cNvSpPr>
          <p:nvPr>
            <p:ph type="sldNum" sz="quarter" idx="5"/>
          </p:nvPr>
        </p:nvSpPr>
        <p:spPr/>
        <p:txBody>
          <a:bodyPr/>
          <a:lstStyle/>
          <a:p>
            <a:fld id="{9A206DC7-3BC4-434D-BD24-42E58C0F62D2}" type="slidenum">
              <a:rPr lang="en-US" smtClean="0"/>
              <a:t>3</a:t>
            </a:fld>
            <a:endParaRPr lang="en-US" dirty="0"/>
          </a:p>
        </p:txBody>
      </p:sp>
    </p:spTree>
    <p:extLst>
      <p:ext uri="{BB962C8B-B14F-4D97-AF65-F5344CB8AC3E}">
        <p14:creationId xmlns:p14="http://schemas.microsoft.com/office/powerpoint/2010/main" val="606054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228600" indent="-228600">
              <a:buAutoNum type="arabicParen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43A"/>
                </a:solidFill>
                <a:latin typeface="Times New Roman" panose="02020603050405020304" pitchFamily="18" charset="0"/>
              </a:rPr>
              <a:t>Assumes a generation every 40 years, which is generous.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3343A"/>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43A"/>
                </a:solidFill>
                <a:latin typeface="Times New Roman" panose="02020603050405020304" pitchFamily="18" charset="0"/>
              </a:rPr>
              <a:t>Those who claim that there are gaps in these genealogies need to demonstrate this from the biblical text and not simply use fuzzy words say that gaps could “possibly” exist. </a:t>
            </a:r>
          </a:p>
          <a:p>
            <a:endParaRPr lang="en-US" dirty="0"/>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6259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Many famous scientist were Creationists and believed in a young earth:</a:t>
            </a:r>
          </a:p>
          <a:p>
            <a:r>
              <a:rPr lang="en-US" dirty="0"/>
              <a:t>Isaac Newton is perhaps the most famous.</a:t>
            </a:r>
          </a:p>
          <a:p>
            <a:endParaRPr lang="en-US" dirty="0"/>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82539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Charles Lyell introduced long ages in geology. </a:t>
            </a:r>
          </a:p>
          <a:p>
            <a:r>
              <a:rPr lang="en-US" dirty="0"/>
              <a:t>	(14 November 1797 – 22 February 1875)</a:t>
            </a:r>
          </a:p>
          <a:p>
            <a:r>
              <a:rPr lang="en-US" dirty="0"/>
              <a:t>	Principles of Geology – 1830</a:t>
            </a:r>
          </a:p>
          <a:p>
            <a:endParaRPr lang="en-US" dirty="0"/>
          </a:p>
          <a:p>
            <a:r>
              <a:rPr lang="en-US" dirty="0"/>
              <a:t>Darwin based his theories on Lyell.</a:t>
            </a:r>
          </a:p>
          <a:p>
            <a:r>
              <a:rPr lang="en-US" dirty="0"/>
              <a:t>	(February 12, 1809 - April 19, 1882)</a:t>
            </a:r>
          </a:p>
          <a:p>
            <a:r>
              <a:rPr lang="en-US" dirty="0"/>
              <a:t>                         On the Origin of the Species - 1859</a:t>
            </a:r>
          </a:p>
          <a:p>
            <a:r>
              <a:rPr lang="en-US" dirty="0"/>
              <a:t>Prior to this, no mention of long ages in the Bible.</a:t>
            </a:r>
          </a:p>
          <a:p>
            <a:endParaRPr lang="en-US" dirty="0"/>
          </a:p>
          <a:p>
            <a:endParaRPr lang="en-US" dirty="0"/>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01587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01491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It appears two patterns are being established:</a:t>
            </a:r>
          </a:p>
          <a:p>
            <a:pPr marL="171450" indent="-171450">
              <a:buFont typeface="Arial" panose="020B0604020202020204" pitchFamily="34" charset="0"/>
              <a:buChar char="•"/>
            </a:pPr>
            <a:r>
              <a:rPr lang="en-US" dirty="0"/>
              <a:t>Establishing a pattern of father/son.</a:t>
            </a:r>
          </a:p>
          <a:p>
            <a:pPr marL="171450" indent="-171450">
              <a:buFont typeface="Arial" panose="020B0604020202020204" pitchFamily="34" charset="0"/>
              <a:buChar char="•"/>
            </a:pPr>
            <a:r>
              <a:rPr lang="en-US" dirty="0"/>
              <a:t>Also, establishing a pattern of detailed chronogenealogy.</a:t>
            </a:r>
          </a:p>
          <a:p>
            <a:endParaRPr lang="en-US" dirty="0"/>
          </a:p>
          <a:p>
            <a:pPr marL="228600" indent="-228600">
              <a:buAutoNum type="arabicParenR"/>
            </a:pPr>
            <a:endParaRPr lang="en-US" dirty="0"/>
          </a:p>
          <a:p>
            <a:endParaRPr lang="en-US" dirty="0"/>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12340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In spite of raising the doubt of “possible” gaps in the genealogies, Steinmann still advocates for a young earth.</a:t>
            </a:r>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98061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a:p>
            <a:r>
              <a:rPr lang="en-US" dirty="0"/>
              <a:t>Hiding since Steinmann did a recent interview on age of the earth and said it could be as much as 100,000 years.</a:t>
            </a:r>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05871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“Skeptics often use Egypt as a focal point for attacking the Bible’s history, because they claim that we don’t see evidence for the Hebrews in Egypt or the Exodus, events that should have left a historical trace.  They also point out that the early part of the standard Egyptian chronology predates the biblical date for the Flood, which would have destroyed any Egyptian artifacts.  </a:t>
            </a:r>
          </a:p>
          <a:p>
            <a:endParaRPr lang="en-US" dirty="0"/>
          </a:p>
          <a:p>
            <a:r>
              <a:rPr lang="en-US" dirty="0"/>
              <a:t>The Patterns of Evidence series of  films that CMI carries shows that there is evidence for the Bible’s history in Egypt if you look in the right place. And even mainstream Egyptologists agree that the dates are inflated (too old).”  Gary Bates and Lita Cosner,  “Evidence for the Bible’s history in Egypt,” Prayer News, Creation Ministries International, April 2020, Page 1</a:t>
            </a:r>
          </a:p>
          <a:p>
            <a:endParaRPr lang="en-US" dirty="0"/>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29321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No conflict between real observational science and the Bible.</a:t>
            </a:r>
          </a:p>
          <a:p>
            <a:r>
              <a:rPr lang="en-US" dirty="0"/>
              <a:t>Conflict is between evolution and the Bible.</a:t>
            </a:r>
          </a:p>
          <a:p>
            <a:endParaRPr lang="en-US" dirty="0"/>
          </a:p>
          <a:p>
            <a:r>
              <a:rPr lang="en-US" dirty="0"/>
              <a:t>Radiometric Dating Assumptions:</a:t>
            </a:r>
          </a:p>
          <a:p>
            <a:pPr marL="228600" indent="-228600">
              <a:buAutoNum type="arabicParenR"/>
            </a:pPr>
            <a:r>
              <a:rPr lang="en-US" dirty="0"/>
              <a:t>We know the amount of the parent and daughter elements when the rock formed.</a:t>
            </a:r>
          </a:p>
          <a:p>
            <a:pPr marL="228600" indent="-228600">
              <a:buAutoNum type="arabicParenR"/>
            </a:pPr>
            <a:r>
              <a:rPr lang="en-US" dirty="0"/>
              <a:t>The rate of decay was the same throughout the life of the rock.</a:t>
            </a:r>
          </a:p>
          <a:p>
            <a:pPr marL="228600" indent="-228600">
              <a:buAutoNum type="arabicParenR"/>
            </a:pPr>
            <a:r>
              <a:rPr lang="en-US" dirty="0"/>
              <a:t>It was a closed system.  (No water or other elements entered or left.)</a:t>
            </a:r>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30052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457048">
              <a:defRPr/>
            </a:pPr>
            <a:fld id="{5050ED71-F1BC-499D-9ED1-3187DA7CE8C8}" type="slidenum">
              <a:rPr lang="en-US">
                <a:solidFill>
                  <a:prstClr val="black"/>
                </a:solidFill>
                <a:latin typeface="Calibri" panose="020F0502020204030204"/>
              </a:rPr>
              <a:pPr defTabSz="457048">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1258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6DC7-3BC4-434D-BD24-42E58C0F62D2}" type="slidenum">
              <a:rPr lang="en-US" smtClean="0"/>
              <a:t>4</a:t>
            </a:fld>
            <a:endParaRPr lang="en-US" dirty="0"/>
          </a:p>
        </p:txBody>
      </p:sp>
    </p:spTree>
    <p:extLst>
      <p:ext uri="{BB962C8B-B14F-4D97-AF65-F5344CB8AC3E}">
        <p14:creationId xmlns:p14="http://schemas.microsoft.com/office/powerpoint/2010/main" val="849967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A206DC7-3BC4-434D-BD24-42E58C0F62D2}" type="slidenum">
              <a:rPr lang="en-US" smtClean="0"/>
              <a:t>40</a:t>
            </a:fld>
            <a:endParaRPr lang="en-US" dirty="0"/>
          </a:p>
        </p:txBody>
      </p:sp>
    </p:spTree>
    <p:extLst>
      <p:ext uri="{BB962C8B-B14F-4D97-AF65-F5344CB8AC3E}">
        <p14:creationId xmlns:p14="http://schemas.microsoft.com/office/powerpoint/2010/main" val="2398130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6DC7-3BC4-434D-BD24-42E58C0F62D2}" type="slidenum">
              <a:rPr lang="en-US" smtClean="0"/>
              <a:t>41</a:t>
            </a:fld>
            <a:endParaRPr lang="en-US" dirty="0"/>
          </a:p>
        </p:txBody>
      </p:sp>
    </p:spTree>
    <p:extLst>
      <p:ext uri="{BB962C8B-B14F-4D97-AF65-F5344CB8AC3E}">
        <p14:creationId xmlns:p14="http://schemas.microsoft.com/office/powerpoint/2010/main" val="290865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 Ham and Britt Beemer with Todd Hillard, “Already Gone,” May 2009, Master Books, Green Forest, AR, p.176</a:t>
            </a:r>
          </a:p>
        </p:txBody>
      </p:sp>
      <p:sp>
        <p:nvSpPr>
          <p:cNvPr id="4" name="Slide Number Placeholder 3"/>
          <p:cNvSpPr>
            <a:spLocks noGrp="1"/>
          </p:cNvSpPr>
          <p:nvPr>
            <p:ph type="sldNum" sz="quarter" idx="5"/>
          </p:nvPr>
        </p:nvSpPr>
        <p:spPr/>
        <p:txBody>
          <a:bodyPr/>
          <a:lstStyle/>
          <a:p>
            <a:fld id="{9A206DC7-3BC4-434D-BD24-42E58C0F62D2}" type="slidenum">
              <a:rPr lang="en-US" smtClean="0"/>
              <a:t>5</a:t>
            </a:fld>
            <a:endParaRPr lang="en-US" dirty="0"/>
          </a:p>
        </p:txBody>
      </p:sp>
    </p:spTree>
    <p:extLst>
      <p:ext uri="{BB962C8B-B14F-4D97-AF65-F5344CB8AC3E}">
        <p14:creationId xmlns:p14="http://schemas.microsoft.com/office/powerpoint/2010/main" val="20023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Ken Ham and Britt Beemer with Todd Hillard, “Already Gone,” May 2009, Master Books, Green Forest, AR, p.178</a:t>
            </a:r>
          </a:p>
          <a:p>
            <a:endParaRPr lang="en-US" dirty="0"/>
          </a:p>
        </p:txBody>
      </p:sp>
      <p:sp>
        <p:nvSpPr>
          <p:cNvPr id="4" name="Slide Number Placeholder 3"/>
          <p:cNvSpPr>
            <a:spLocks noGrp="1"/>
          </p:cNvSpPr>
          <p:nvPr>
            <p:ph type="sldNum" sz="quarter" idx="5"/>
          </p:nvPr>
        </p:nvSpPr>
        <p:spPr/>
        <p:txBody>
          <a:bodyPr/>
          <a:lstStyle/>
          <a:p>
            <a:fld id="{9A206DC7-3BC4-434D-BD24-42E58C0F62D2}" type="slidenum">
              <a:rPr lang="en-US" smtClean="0"/>
              <a:t>6</a:t>
            </a:fld>
            <a:endParaRPr lang="en-US" dirty="0"/>
          </a:p>
        </p:txBody>
      </p:sp>
    </p:spTree>
    <p:extLst>
      <p:ext uri="{BB962C8B-B14F-4D97-AF65-F5344CB8AC3E}">
        <p14:creationId xmlns:p14="http://schemas.microsoft.com/office/powerpoint/2010/main" val="313702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reconcile the Bible’s history with evolution, you have to add long periods of time into the Bible.</a:t>
            </a:r>
          </a:p>
          <a:p>
            <a:endParaRPr lang="en-US" dirty="0"/>
          </a:p>
          <a:p>
            <a:r>
              <a:rPr lang="en-US" dirty="0"/>
              <a:t>Gap Theory – gap between Genesis 1:1 and Genesis 1:2</a:t>
            </a:r>
          </a:p>
          <a:p>
            <a:r>
              <a:rPr lang="en-US" dirty="0"/>
              <a:t>Day Age Theory (Progressive Creation)  - Each day is a long period of time.</a:t>
            </a:r>
          </a:p>
        </p:txBody>
      </p:sp>
      <p:sp>
        <p:nvSpPr>
          <p:cNvPr id="4" name="Slide Number Placeholder 3"/>
          <p:cNvSpPr>
            <a:spLocks noGrp="1"/>
          </p:cNvSpPr>
          <p:nvPr>
            <p:ph type="sldNum" sz="quarter" idx="5"/>
          </p:nvPr>
        </p:nvSpPr>
        <p:spPr/>
        <p:txBody>
          <a:bodyPr/>
          <a:lstStyle/>
          <a:p>
            <a:fld id="{9A206DC7-3BC4-434D-BD24-42E58C0F62D2}" type="slidenum">
              <a:rPr lang="en-US" smtClean="0"/>
              <a:t>7</a:t>
            </a:fld>
            <a:endParaRPr lang="en-US" dirty="0"/>
          </a:p>
        </p:txBody>
      </p:sp>
    </p:spTree>
    <p:extLst>
      <p:ext uri="{BB962C8B-B14F-4D97-AF65-F5344CB8AC3E}">
        <p14:creationId xmlns:p14="http://schemas.microsoft.com/office/powerpoint/2010/main" val="397230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Other genealogies are found in 1 Chronicles 1 and Luke 3.  </a:t>
            </a:r>
          </a:p>
          <a:p>
            <a:pPr marL="171450" indent="-171450" algn="l">
              <a:buFont typeface="Arial" panose="020B0604020202020204" pitchFamily="34" charset="0"/>
              <a:buChar char="•"/>
            </a:pPr>
            <a:r>
              <a:rPr lang="en-US" dirty="0"/>
              <a:t>1 Chronicles 1 has the same patriarchs in the same order as Genesis 5 and 11</a:t>
            </a:r>
          </a:p>
          <a:p>
            <a:pPr marL="171450" indent="-171450" algn="l">
              <a:buFont typeface="Arial" panose="020B0604020202020204" pitchFamily="34" charset="0"/>
              <a:buChar char="•"/>
            </a:pPr>
            <a:r>
              <a:rPr lang="en-US" dirty="0"/>
              <a:t>Luke adds Cainan which we will talk about later.</a:t>
            </a:r>
          </a:p>
          <a:p>
            <a:r>
              <a:rPr lang="en-US" dirty="0"/>
              <a:t>Only Genesis 5 and 11 genealogies include the age of the father at the birth of his descendant.  These are called Chronogenealogies.</a:t>
            </a:r>
          </a:p>
          <a:p>
            <a:r>
              <a:rPr lang="en-US" dirty="0"/>
              <a:t>They also include a “checksum” to ensure they are copied correctly.</a:t>
            </a:r>
          </a:p>
          <a:p>
            <a:r>
              <a:rPr lang="en-US" dirty="0"/>
              <a:t>A pattern of father/son is established; however, even if it’s not father/son, we still know the number of years between generations.</a:t>
            </a:r>
          </a:p>
          <a:p>
            <a:endParaRPr lang="en-US" dirty="0"/>
          </a:p>
          <a:p>
            <a:r>
              <a:rPr lang="en-US" dirty="0"/>
              <a:t>*Gen 5:32 - After Noah was 500  he fathered Shem, Ham and Japheth.  This may mean that Japheth, not Shem, was the oldest, since Shem fathered Arpachshad two years after the flood (Gen 11:10) and was 100 at the time. (Gen 11:10.)</a:t>
            </a:r>
          </a:p>
          <a:p>
            <a:endParaRPr lang="en-US" dirty="0"/>
          </a:p>
          <a:p>
            <a:r>
              <a:rPr lang="en-US" dirty="0"/>
              <a:t>[Gen 8:13-14  “In the six hundred and first year, in the first month, the first day of the month, the waters were dried from off the earth.  … In the second month on the twenty-seventh day of the month, the earth had dried out.” Gen 9:28 “ After the flood, Noah lived 350 years.]</a:t>
            </a:r>
          </a:p>
          <a:p>
            <a:endParaRPr lang="en-US" dirty="0"/>
          </a:p>
        </p:txBody>
      </p:sp>
      <p:sp>
        <p:nvSpPr>
          <p:cNvPr id="4" name="Slide Number Placeholder 3"/>
          <p:cNvSpPr>
            <a:spLocks noGrp="1"/>
          </p:cNvSpPr>
          <p:nvPr>
            <p:ph type="sldNum" sz="quarter" idx="10"/>
          </p:nvPr>
        </p:nvSpPr>
        <p:spPr/>
        <p:txBody>
          <a:bodyPr/>
          <a:lstStyle/>
          <a:p>
            <a:pPr defTabSz="914095">
              <a:defRPr/>
            </a:pPr>
            <a:fld id="{9A206DC7-3BC4-434D-BD24-42E58C0F62D2}" type="slidenum">
              <a:rPr lang="en-US">
                <a:solidFill>
                  <a:prstClr val="black"/>
                </a:solidFill>
                <a:latin typeface="Calibri" panose="020F0502020204030204"/>
              </a:rPr>
              <a:pPr defTabSz="914095">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0127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Terah was 70 per Genesis 11:26 when he Fathered Abram, Nahor and Haran.  Abram was not the oldest, since per Genesis 11:32, Terah lived 205 years and died in Haran, and Abram was 75 when he departed from Haran per Genesis 12:4, and left soon after Terah’s death (Gen 12:1).</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Doing the math, the youngest Terah could have been when he fathered Abraham was 130.</a:t>
            </a:r>
          </a:p>
        </p:txBody>
      </p:sp>
      <p:sp>
        <p:nvSpPr>
          <p:cNvPr id="4" name="Slide Number Placeholder 3"/>
          <p:cNvSpPr>
            <a:spLocks noGrp="1"/>
          </p:cNvSpPr>
          <p:nvPr>
            <p:ph type="sldNum" sz="quarter" idx="10"/>
          </p:nvPr>
        </p:nvSpPr>
        <p:spPr/>
        <p:txBody>
          <a:bodyPr/>
          <a:lstStyle/>
          <a:p>
            <a:pPr defTabSz="914095">
              <a:defRPr/>
            </a:pPr>
            <a:fld id="{9A206DC7-3BC4-434D-BD24-42E58C0F62D2}" type="slidenum">
              <a:rPr lang="en-US">
                <a:solidFill>
                  <a:prstClr val="black"/>
                </a:solidFill>
                <a:latin typeface="Calibri" panose="020F0502020204030204"/>
              </a:rPr>
              <a:pPr defTabSz="914095">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0806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5751" indent="0" algn="ctr">
              <a:buNone/>
              <a:defRPr/>
            </a:lvl2pPr>
            <a:lvl3pPr marL="911496" indent="0" algn="ctr">
              <a:buNone/>
              <a:defRPr/>
            </a:lvl3pPr>
            <a:lvl4pPr marL="1367243" indent="0" algn="ctr">
              <a:buNone/>
              <a:defRPr/>
            </a:lvl4pPr>
            <a:lvl5pPr marL="1822989" indent="0" algn="ctr">
              <a:buNone/>
              <a:defRPr/>
            </a:lvl5pPr>
            <a:lvl6pPr marL="2278738" indent="0" algn="ctr">
              <a:buNone/>
              <a:defRPr/>
            </a:lvl6pPr>
            <a:lvl7pPr marL="2734482" indent="0" algn="ctr">
              <a:buNone/>
              <a:defRPr/>
            </a:lvl7pPr>
            <a:lvl8pPr marL="3190234" indent="0" algn="ctr">
              <a:buNone/>
              <a:defRPr/>
            </a:lvl8pPr>
            <a:lvl9pPr marL="3645978"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178D500-FE1F-4AD7-9EE4-E3D77A3266A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4756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58CC93-A47D-4A3F-A426-FBBF19DD8A5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026987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397" indent="0">
              <a:buNone/>
              <a:defRPr sz="2000" b="1"/>
            </a:lvl2pPr>
            <a:lvl3pPr marL="912797" indent="0">
              <a:buNone/>
              <a:defRPr sz="1800" b="1"/>
            </a:lvl3pPr>
            <a:lvl4pPr marL="1369196" indent="0">
              <a:buNone/>
              <a:defRPr sz="1600" b="1"/>
            </a:lvl4pPr>
            <a:lvl5pPr marL="1825605" indent="0">
              <a:buNone/>
              <a:defRPr sz="1600" b="1"/>
            </a:lvl5pPr>
            <a:lvl6pPr marL="2282002" indent="0">
              <a:buNone/>
              <a:defRPr sz="1600" b="1"/>
            </a:lvl6pPr>
            <a:lvl7pPr marL="2738398" indent="0">
              <a:buNone/>
              <a:defRPr sz="1600" b="1"/>
            </a:lvl7pPr>
            <a:lvl8pPr marL="3194796" indent="0">
              <a:buNone/>
              <a:defRPr sz="1600" b="1"/>
            </a:lvl8pPr>
            <a:lvl9pPr marL="365119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30" y="1535113"/>
            <a:ext cx="5389033" cy="639762"/>
          </a:xfrm>
        </p:spPr>
        <p:txBody>
          <a:bodyPr anchor="b"/>
          <a:lstStyle>
            <a:lvl1pPr marL="0" indent="0">
              <a:buNone/>
              <a:defRPr sz="2400" b="1"/>
            </a:lvl1pPr>
            <a:lvl2pPr marL="456397" indent="0">
              <a:buNone/>
              <a:defRPr sz="2000" b="1"/>
            </a:lvl2pPr>
            <a:lvl3pPr marL="912797" indent="0">
              <a:buNone/>
              <a:defRPr sz="1800" b="1"/>
            </a:lvl3pPr>
            <a:lvl4pPr marL="1369196" indent="0">
              <a:buNone/>
              <a:defRPr sz="1600" b="1"/>
            </a:lvl4pPr>
            <a:lvl5pPr marL="1825605" indent="0">
              <a:buNone/>
              <a:defRPr sz="1600" b="1"/>
            </a:lvl5pPr>
            <a:lvl6pPr marL="2282002" indent="0">
              <a:buNone/>
              <a:defRPr sz="1600" b="1"/>
            </a:lvl6pPr>
            <a:lvl7pPr marL="2738398" indent="0">
              <a:buNone/>
              <a:defRPr sz="1600" b="1"/>
            </a:lvl7pPr>
            <a:lvl8pPr marL="3194796" indent="0">
              <a:buNone/>
              <a:defRPr sz="1600" b="1"/>
            </a:lvl8pPr>
            <a:lvl9pPr marL="3651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35B51B-B341-4359-9B2F-EC3B788A19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19391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34E3E2-F85E-4073-9E82-C8196B9E8DE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94058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A9E1B6-0653-4756-A110-238ACC3E9E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0220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51" y="273155"/>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2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51" y="1435133"/>
            <a:ext cx="4011084" cy="4691063"/>
          </a:xfrm>
        </p:spPr>
        <p:txBody>
          <a:bodyPr/>
          <a:lstStyle>
            <a:lvl1pPr marL="0" indent="0">
              <a:buNone/>
              <a:defRPr sz="1400"/>
            </a:lvl1pPr>
            <a:lvl2pPr marL="456397" indent="0">
              <a:buNone/>
              <a:defRPr sz="1200"/>
            </a:lvl2pPr>
            <a:lvl3pPr marL="912797" indent="0">
              <a:buNone/>
              <a:defRPr sz="1000"/>
            </a:lvl3pPr>
            <a:lvl4pPr marL="1369196" indent="0">
              <a:buNone/>
              <a:defRPr sz="900"/>
            </a:lvl4pPr>
            <a:lvl5pPr marL="1825605" indent="0">
              <a:buNone/>
              <a:defRPr sz="900"/>
            </a:lvl5pPr>
            <a:lvl6pPr marL="2282002" indent="0">
              <a:buNone/>
              <a:defRPr sz="900"/>
            </a:lvl6pPr>
            <a:lvl7pPr marL="2738398" indent="0">
              <a:buNone/>
              <a:defRPr sz="900"/>
            </a:lvl7pPr>
            <a:lvl8pPr marL="3194796" indent="0">
              <a:buNone/>
              <a:defRPr sz="900"/>
            </a:lvl8pPr>
            <a:lvl9pPr marL="3651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C56C87-BB8A-4F39-9815-2B2D65DDE2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55438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97" indent="0">
              <a:buNone/>
              <a:defRPr sz="2800"/>
            </a:lvl2pPr>
            <a:lvl3pPr marL="912797" indent="0">
              <a:buNone/>
              <a:defRPr sz="2400"/>
            </a:lvl3pPr>
            <a:lvl4pPr marL="1369196" indent="0">
              <a:buNone/>
              <a:defRPr sz="2000"/>
            </a:lvl4pPr>
            <a:lvl5pPr marL="1825605" indent="0">
              <a:buNone/>
              <a:defRPr sz="2000"/>
            </a:lvl5pPr>
            <a:lvl6pPr marL="2282002" indent="0">
              <a:buNone/>
              <a:defRPr sz="2000"/>
            </a:lvl6pPr>
            <a:lvl7pPr marL="2738398" indent="0">
              <a:buNone/>
              <a:defRPr sz="2000"/>
            </a:lvl7pPr>
            <a:lvl8pPr marL="3194796" indent="0">
              <a:buNone/>
              <a:defRPr sz="2000"/>
            </a:lvl8pPr>
            <a:lvl9pPr marL="3651199" indent="0">
              <a:buNone/>
              <a:defRPr sz="2000"/>
            </a:lvl9pPr>
          </a:lstStyle>
          <a:p>
            <a:pPr lvl="0"/>
            <a:endParaRPr lang="en-US" noProof="0" dirty="0"/>
          </a:p>
        </p:txBody>
      </p:sp>
      <p:sp>
        <p:nvSpPr>
          <p:cNvPr id="4" name="Text Placeholder 3"/>
          <p:cNvSpPr>
            <a:spLocks noGrp="1"/>
          </p:cNvSpPr>
          <p:nvPr>
            <p:ph type="body" sz="half" idx="2"/>
          </p:nvPr>
        </p:nvSpPr>
        <p:spPr>
          <a:xfrm>
            <a:off x="2389717" y="5367443"/>
            <a:ext cx="7315200" cy="804861"/>
          </a:xfrm>
        </p:spPr>
        <p:txBody>
          <a:bodyPr/>
          <a:lstStyle>
            <a:lvl1pPr marL="0" indent="0">
              <a:buNone/>
              <a:defRPr sz="1400"/>
            </a:lvl1pPr>
            <a:lvl2pPr marL="456397" indent="0">
              <a:buNone/>
              <a:defRPr sz="1200"/>
            </a:lvl2pPr>
            <a:lvl3pPr marL="912797" indent="0">
              <a:buNone/>
              <a:defRPr sz="1000"/>
            </a:lvl3pPr>
            <a:lvl4pPr marL="1369196" indent="0">
              <a:buNone/>
              <a:defRPr sz="900"/>
            </a:lvl4pPr>
            <a:lvl5pPr marL="1825605" indent="0">
              <a:buNone/>
              <a:defRPr sz="900"/>
            </a:lvl5pPr>
            <a:lvl6pPr marL="2282002" indent="0">
              <a:buNone/>
              <a:defRPr sz="900"/>
            </a:lvl6pPr>
            <a:lvl7pPr marL="2738398" indent="0">
              <a:buNone/>
              <a:defRPr sz="900"/>
            </a:lvl7pPr>
            <a:lvl8pPr marL="3194796" indent="0">
              <a:buNone/>
              <a:defRPr sz="900"/>
            </a:lvl8pPr>
            <a:lvl9pPr marL="3651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A86C81-CE62-4115-912D-CC58EF718F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57430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56526F-7A6D-4CE9-8046-5F2432F920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167188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81"/>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81"/>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509A7-AB9F-4FA8-BB81-1C3E50C0158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17857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5751" indent="0" algn="ctr">
              <a:buNone/>
              <a:defRPr/>
            </a:lvl2pPr>
            <a:lvl3pPr marL="911496" indent="0" algn="ctr">
              <a:buNone/>
              <a:defRPr/>
            </a:lvl3pPr>
            <a:lvl4pPr marL="1367243" indent="0" algn="ctr">
              <a:buNone/>
              <a:defRPr/>
            </a:lvl4pPr>
            <a:lvl5pPr marL="1822989" indent="0" algn="ctr">
              <a:buNone/>
              <a:defRPr/>
            </a:lvl5pPr>
            <a:lvl6pPr marL="2278738" indent="0" algn="ctr">
              <a:buNone/>
              <a:defRPr/>
            </a:lvl6pPr>
            <a:lvl7pPr marL="2734482" indent="0" algn="ctr">
              <a:buNone/>
              <a:defRPr/>
            </a:lvl7pPr>
            <a:lvl8pPr marL="3190234" indent="0" algn="ctr">
              <a:buNone/>
              <a:defRPr/>
            </a:lvl8pPr>
            <a:lvl9pPr marL="3645978"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42B29A-3ECC-4CAA-AC12-590D400954B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275680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819047-660D-4C55-B412-8F5E94D5C7C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867392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41"/>
            <a:ext cx="10363200" cy="1500187"/>
          </a:xfrm>
        </p:spPr>
        <p:txBody>
          <a:bodyPr anchor="b"/>
          <a:lstStyle>
            <a:lvl1pPr marL="0" indent="0">
              <a:buNone/>
              <a:defRPr sz="2000"/>
            </a:lvl1pPr>
            <a:lvl2pPr marL="455751" indent="0">
              <a:buNone/>
              <a:defRPr sz="1800"/>
            </a:lvl2pPr>
            <a:lvl3pPr marL="911496" indent="0">
              <a:buNone/>
              <a:defRPr sz="1600"/>
            </a:lvl3pPr>
            <a:lvl4pPr marL="1367243" indent="0">
              <a:buNone/>
              <a:defRPr sz="1400"/>
            </a:lvl4pPr>
            <a:lvl5pPr marL="1822989" indent="0">
              <a:buNone/>
              <a:defRPr sz="1400"/>
            </a:lvl5pPr>
            <a:lvl6pPr marL="2278738" indent="0">
              <a:buNone/>
              <a:defRPr sz="1400"/>
            </a:lvl6pPr>
            <a:lvl7pPr marL="2734482" indent="0">
              <a:buNone/>
              <a:defRPr sz="1400"/>
            </a:lvl7pPr>
            <a:lvl8pPr marL="3190234" indent="0">
              <a:buNone/>
              <a:defRPr sz="1400"/>
            </a:lvl8pPr>
            <a:lvl9pPr marL="3645978"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EA026D-D253-449A-8E56-B841A9FB892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924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1"/>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1"/>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8252F2-D264-4156-BE87-C9748F4A37D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759931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F2880-A5C9-4BA7-88DA-1B85B57B162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393877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2"/>
          </a:xfrm>
        </p:spPr>
        <p:txBody>
          <a:bodyPr anchor="b"/>
          <a:lstStyle>
            <a:lvl1pPr marL="0" indent="0">
              <a:buNone/>
              <a:defRPr sz="2400" b="1"/>
            </a:lvl1pPr>
            <a:lvl2pPr marL="455751" indent="0">
              <a:buNone/>
              <a:defRPr sz="2000" b="1"/>
            </a:lvl2pPr>
            <a:lvl3pPr marL="911496" indent="0">
              <a:buNone/>
              <a:defRPr sz="1800" b="1"/>
            </a:lvl3pPr>
            <a:lvl4pPr marL="1367243" indent="0">
              <a:buNone/>
              <a:defRPr sz="1600" b="1"/>
            </a:lvl4pPr>
            <a:lvl5pPr marL="1822989" indent="0">
              <a:buNone/>
              <a:defRPr sz="1600" b="1"/>
            </a:lvl5pPr>
            <a:lvl6pPr marL="2278738" indent="0">
              <a:buNone/>
              <a:defRPr sz="1600" b="1"/>
            </a:lvl6pPr>
            <a:lvl7pPr marL="2734482" indent="0">
              <a:buNone/>
              <a:defRPr sz="1600" b="1"/>
            </a:lvl7pPr>
            <a:lvl8pPr marL="3190234" indent="0">
              <a:buNone/>
              <a:defRPr sz="1600" b="1"/>
            </a:lvl8pPr>
            <a:lvl9pPr marL="364597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9"/>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0" y="1535117"/>
            <a:ext cx="5389033" cy="639762"/>
          </a:xfrm>
        </p:spPr>
        <p:txBody>
          <a:bodyPr anchor="b"/>
          <a:lstStyle>
            <a:lvl1pPr marL="0" indent="0">
              <a:buNone/>
              <a:defRPr sz="2400" b="1"/>
            </a:lvl1pPr>
            <a:lvl2pPr marL="455751" indent="0">
              <a:buNone/>
              <a:defRPr sz="2000" b="1"/>
            </a:lvl2pPr>
            <a:lvl3pPr marL="911496" indent="0">
              <a:buNone/>
              <a:defRPr sz="1800" b="1"/>
            </a:lvl3pPr>
            <a:lvl4pPr marL="1367243" indent="0">
              <a:buNone/>
              <a:defRPr sz="1600" b="1"/>
            </a:lvl4pPr>
            <a:lvl5pPr marL="1822989" indent="0">
              <a:buNone/>
              <a:defRPr sz="1600" b="1"/>
            </a:lvl5pPr>
            <a:lvl6pPr marL="2278738" indent="0">
              <a:buNone/>
              <a:defRPr sz="1600" b="1"/>
            </a:lvl6pPr>
            <a:lvl7pPr marL="2734482" indent="0">
              <a:buNone/>
              <a:defRPr sz="1600" b="1"/>
            </a:lvl7pPr>
            <a:lvl8pPr marL="3190234" indent="0">
              <a:buNone/>
              <a:defRPr sz="1600" b="1"/>
            </a:lvl8pPr>
            <a:lvl9pPr marL="364597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0" y="2174879"/>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458892E-C501-41AC-8076-819763BC1DF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935158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F9CA5E4-FFCC-49ED-8DEF-D9D410E611D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28583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2F60D52-D7AE-49D4-9ADF-77DE5F41CA0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695584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3"/>
            <a:ext cx="4011084" cy="4691063"/>
          </a:xfrm>
        </p:spPr>
        <p:txBody>
          <a:bodyPr/>
          <a:lstStyle>
            <a:lvl1pPr marL="0" indent="0">
              <a:buNone/>
              <a:defRPr sz="1400"/>
            </a:lvl1pPr>
            <a:lvl2pPr marL="455751" indent="0">
              <a:buNone/>
              <a:defRPr sz="1200"/>
            </a:lvl2pPr>
            <a:lvl3pPr marL="911496" indent="0">
              <a:buNone/>
              <a:defRPr sz="1000"/>
            </a:lvl3pPr>
            <a:lvl4pPr marL="1367243" indent="0">
              <a:buNone/>
              <a:defRPr sz="900"/>
            </a:lvl4pPr>
            <a:lvl5pPr marL="1822989" indent="0">
              <a:buNone/>
              <a:defRPr sz="900"/>
            </a:lvl5pPr>
            <a:lvl6pPr marL="2278738" indent="0">
              <a:buNone/>
              <a:defRPr sz="900"/>
            </a:lvl6pPr>
            <a:lvl7pPr marL="2734482" indent="0">
              <a:buNone/>
              <a:defRPr sz="900"/>
            </a:lvl7pPr>
            <a:lvl8pPr marL="3190234" indent="0">
              <a:buNone/>
              <a:defRPr sz="900"/>
            </a:lvl8pPr>
            <a:lvl9pPr marL="364597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8F29BD-E6E2-4437-B507-BB92A7DDC7D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935824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5751" indent="0">
              <a:buNone/>
              <a:defRPr sz="2800"/>
            </a:lvl2pPr>
            <a:lvl3pPr marL="911496" indent="0">
              <a:buNone/>
              <a:defRPr sz="2400"/>
            </a:lvl3pPr>
            <a:lvl4pPr marL="1367243" indent="0">
              <a:buNone/>
              <a:defRPr sz="2000"/>
            </a:lvl4pPr>
            <a:lvl5pPr marL="1822989" indent="0">
              <a:buNone/>
              <a:defRPr sz="2000"/>
            </a:lvl5pPr>
            <a:lvl6pPr marL="2278738" indent="0">
              <a:buNone/>
              <a:defRPr sz="2000"/>
            </a:lvl6pPr>
            <a:lvl7pPr marL="2734482" indent="0">
              <a:buNone/>
              <a:defRPr sz="2000"/>
            </a:lvl7pPr>
            <a:lvl8pPr marL="3190234" indent="0">
              <a:buNone/>
              <a:defRPr sz="2000"/>
            </a:lvl8pPr>
            <a:lvl9pPr marL="3645978" indent="0">
              <a:buNone/>
              <a:defRPr sz="2000"/>
            </a:lvl9pPr>
          </a:lstStyle>
          <a:p>
            <a:endParaRPr lang="en-US" dirty="0"/>
          </a:p>
        </p:txBody>
      </p:sp>
      <p:sp>
        <p:nvSpPr>
          <p:cNvPr id="4" name="Text Placeholder 3"/>
          <p:cNvSpPr>
            <a:spLocks noGrp="1"/>
          </p:cNvSpPr>
          <p:nvPr>
            <p:ph type="body" sz="half" idx="2"/>
          </p:nvPr>
        </p:nvSpPr>
        <p:spPr>
          <a:xfrm>
            <a:off x="2389717" y="5367342"/>
            <a:ext cx="7315200" cy="804862"/>
          </a:xfrm>
        </p:spPr>
        <p:txBody>
          <a:bodyPr/>
          <a:lstStyle>
            <a:lvl1pPr marL="0" indent="0">
              <a:buNone/>
              <a:defRPr sz="1400"/>
            </a:lvl1pPr>
            <a:lvl2pPr marL="455751" indent="0">
              <a:buNone/>
              <a:defRPr sz="1200"/>
            </a:lvl2pPr>
            <a:lvl3pPr marL="911496" indent="0">
              <a:buNone/>
              <a:defRPr sz="1000"/>
            </a:lvl3pPr>
            <a:lvl4pPr marL="1367243" indent="0">
              <a:buNone/>
              <a:defRPr sz="900"/>
            </a:lvl4pPr>
            <a:lvl5pPr marL="1822989" indent="0">
              <a:buNone/>
              <a:defRPr sz="900"/>
            </a:lvl5pPr>
            <a:lvl6pPr marL="2278738" indent="0">
              <a:buNone/>
              <a:defRPr sz="900"/>
            </a:lvl6pPr>
            <a:lvl7pPr marL="2734482" indent="0">
              <a:buNone/>
              <a:defRPr sz="900"/>
            </a:lvl7pPr>
            <a:lvl8pPr marL="3190234" indent="0">
              <a:buNone/>
              <a:defRPr sz="900"/>
            </a:lvl8pPr>
            <a:lvl9pPr marL="364597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33D929B-86F4-4EC4-8BDC-3011F46854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149860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DA2E62-63C7-4EBF-A3EF-B8DEAF64D25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411990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1"/>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1"/>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701FB7-8AF2-40DE-BA6E-E68D4180F14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150877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5113" indent="0" algn="ctr">
              <a:buNone/>
              <a:defRPr/>
            </a:lvl2pPr>
            <a:lvl3pPr marL="910219" indent="0" algn="ctr">
              <a:buNone/>
              <a:defRPr/>
            </a:lvl3pPr>
            <a:lvl4pPr marL="1365326" indent="0" algn="ctr">
              <a:buNone/>
              <a:defRPr/>
            </a:lvl4pPr>
            <a:lvl5pPr marL="1820433" indent="0" algn="ctr">
              <a:buNone/>
              <a:defRPr/>
            </a:lvl5pPr>
            <a:lvl6pPr marL="2275542" indent="0" algn="ctr">
              <a:buNone/>
              <a:defRPr/>
            </a:lvl6pPr>
            <a:lvl7pPr marL="2730649" indent="0" algn="ctr">
              <a:buNone/>
              <a:defRPr/>
            </a:lvl7pPr>
            <a:lvl8pPr marL="3185759" indent="0" algn="ctr">
              <a:buNone/>
              <a:defRPr/>
            </a:lvl8pPr>
            <a:lvl9pPr marL="3640865"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E6959F-E3D8-4790-BA5C-25694F3AC97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36598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7B96E2-3560-446A-935A-A745B0FCEA5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3694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CD4D12-C4FC-4904-B014-565B7F99C5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7150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41"/>
            <a:ext cx="10363200" cy="1500187"/>
          </a:xfrm>
        </p:spPr>
        <p:txBody>
          <a:bodyPr anchor="b"/>
          <a:lstStyle>
            <a:lvl1pPr marL="0" indent="0">
              <a:buNone/>
              <a:defRPr sz="2000"/>
            </a:lvl1pPr>
            <a:lvl2pPr marL="455113" indent="0">
              <a:buNone/>
              <a:defRPr sz="1800"/>
            </a:lvl2pPr>
            <a:lvl3pPr marL="910219" indent="0">
              <a:buNone/>
              <a:defRPr sz="1600"/>
            </a:lvl3pPr>
            <a:lvl4pPr marL="1365326" indent="0">
              <a:buNone/>
              <a:defRPr sz="1400"/>
            </a:lvl4pPr>
            <a:lvl5pPr marL="1820433" indent="0">
              <a:buNone/>
              <a:defRPr sz="1400"/>
            </a:lvl5pPr>
            <a:lvl6pPr marL="2275542" indent="0">
              <a:buNone/>
              <a:defRPr sz="1400"/>
            </a:lvl6pPr>
            <a:lvl7pPr marL="2730649" indent="0">
              <a:buNone/>
              <a:defRPr sz="1400"/>
            </a:lvl7pPr>
            <a:lvl8pPr marL="3185759" indent="0">
              <a:buNone/>
              <a:defRPr sz="1400"/>
            </a:lvl8pPr>
            <a:lvl9pPr marL="3640865"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C174C8-A70B-4DB7-A879-CC2B3DBAC5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253468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22A7B8-B51F-4DBA-AAFC-57D843413C1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684239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2"/>
          </a:xfrm>
        </p:spPr>
        <p:txBody>
          <a:bodyPr anchor="b"/>
          <a:lstStyle>
            <a:lvl1pPr marL="0" indent="0">
              <a:buNone/>
              <a:defRPr sz="2400" b="1"/>
            </a:lvl1pPr>
            <a:lvl2pPr marL="455113" indent="0">
              <a:buNone/>
              <a:defRPr sz="2000" b="1"/>
            </a:lvl2pPr>
            <a:lvl3pPr marL="910219" indent="0">
              <a:buNone/>
              <a:defRPr sz="1800" b="1"/>
            </a:lvl3pPr>
            <a:lvl4pPr marL="1365326" indent="0">
              <a:buNone/>
              <a:defRPr sz="1600" b="1"/>
            </a:lvl4pPr>
            <a:lvl5pPr marL="1820433" indent="0">
              <a:buNone/>
              <a:defRPr sz="1600" b="1"/>
            </a:lvl5pPr>
            <a:lvl6pPr marL="2275542" indent="0">
              <a:buNone/>
              <a:defRPr sz="1600" b="1"/>
            </a:lvl6pPr>
            <a:lvl7pPr marL="2730649" indent="0">
              <a:buNone/>
              <a:defRPr sz="1600" b="1"/>
            </a:lvl7pPr>
            <a:lvl8pPr marL="3185759" indent="0">
              <a:buNone/>
              <a:defRPr sz="1600" b="1"/>
            </a:lvl8pPr>
            <a:lvl9pPr marL="364086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9"/>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6" y="1535117"/>
            <a:ext cx="5389033" cy="639762"/>
          </a:xfrm>
        </p:spPr>
        <p:txBody>
          <a:bodyPr anchor="b"/>
          <a:lstStyle>
            <a:lvl1pPr marL="0" indent="0">
              <a:buNone/>
              <a:defRPr sz="2400" b="1"/>
            </a:lvl1pPr>
            <a:lvl2pPr marL="455113" indent="0">
              <a:buNone/>
              <a:defRPr sz="2000" b="1"/>
            </a:lvl2pPr>
            <a:lvl3pPr marL="910219" indent="0">
              <a:buNone/>
              <a:defRPr sz="1800" b="1"/>
            </a:lvl3pPr>
            <a:lvl4pPr marL="1365326" indent="0">
              <a:buNone/>
              <a:defRPr sz="1600" b="1"/>
            </a:lvl4pPr>
            <a:lvl5pPr marL="1820433" indent="0">
              <a:buNone/>
              <a:defRPr sz="1600" b="1"/>
            </a:lvl5pPr>
            <a:lvl6pPr marL="2275542" indent="0">
              <a:buNone/>
              <a:defRPr sz="1600" b="1"/>
            </a:lvl6pPr>
            <a:lvl7pPr marL="2730649" indent="0">
              <a:buNone/>
              <a:defRPr sz="1600" b="1"/>
            </a:lvl7pPr>
            <a:lvl8pPr marL="3185759" indent="0">
              <a:buNone/>
              <a:defRPr sz="1600" b="1"/>
            </a:lvl8pPr>
            <a:lvl9pPr marL="36408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6" y="2174879"/>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5EBB722-FC22-4A33-A4DC-2735E51B381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616067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5A603CC-0E9A-4E44-8CB7-4169F7F2D14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674832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E4A9C3-3022-4C5B-8DCA-F87CF5FC354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007914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3"/>
            <a:ext cx="4011084" cy="4691063"/>
          </a:xfrm>
        </p:spPr>
        <p:txBody>
          <a:bodyPr/>
          <a:lstStyle>
            <a:lvl1pPr marL="0" indent="0">
              <a:buNone/>
              <a:defRPr sz="1400"/>
            </a:lvl1pPr>
            <a:lvl2pPr marL="455113" indent="0">
              <a:buNone/>
              <a:defRPr sz="1200"/>
            </a:lvl2pPr>
            <a:lvl3pPr marL="910219" indent="0">
              <a:buNone/>
              <a:defRPr sz="1000"/>
            </a:lvl3pPr>
            <a:lvl4pPr marL="1365326" indent="0">
              <a:buNone/>
              <a:defRPr sz="900"/>
            </a:lvl4pPr>
            <a:lvl5pPr marL="1820433" indent="0">
              <a:buNone/>
              <a:defRPr sz="900"/>
            </a:lvl5pPr>
            <a:lvl6pPr marL="2275542" indent="0">
              <a:buNone/>
              <a:defRPr sz="900"/>
            </a:lvl6pPr>
            <a:lvl7pPr marL="2730649" indent="0">
              <a:buNone/>
              <a:defRPr sz="900"/>
            </a:lvl7pPr>
            <a:lvl8pPr marL="3185759" indent="0">
              <a:buNone/>
              <a:defRPr sz="900"/>
            </a:lvl8pPr>
            <a:lvl9pPr marL="36408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4AD77E-1979-40D9-AF88-7FA25FF8F1F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630557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5113" indent="0">
              <a:buNone/>
              <a:defRPr sz="2800"/>
            </a:lvl2pPr>
            <a:lvl3pPr marL="910219" indent="0">
              <a:buNone/>
              <a:defRPr sz="2400"/>
            </a:lvl3pPr>
            <a:lvl4pPr marL="1365326" indent="0">
              <a:buNone/>
              <a:defRPr sz="2000"/>
            </a:lvl4pPr>
            <a:lvl5pPr marL="1820433" indent="0">
              <a:buNone/>
              <a:defRPr sz="2000"/>
            </a:lvl5pPr>
            <a:lvl6pPr marL="2275542" indent="0">
              <a:buNone/>
              <a:defRPr sz="2000"/>
            </a:lvl6pPr>
            <a:lvl7pPr marL="2730649" indent="0">
              <a:buNone/>
              <a:defRPr sz="2000"/>
            </a:lvl7pPr>
            <a:lvl8pPr marL="3185759" indent="0">
              <a:buNone/>
              <a:defRPr sz="2000"/>
            </a:lvl8pPr>
            <a:lvl9pPr marL="3640865" indent="0">
              <a:buNone/>
              <a:defRPr sz="2000"/>
            </a:lvl9pPr>
          </a:lstStyle>
          <a:p>
            <a:endParaRPr lang="en-US" dirty="0"/>
          </a:p>
        </p:txBody>
      </p:sp>
      <p:sp>
        <p:nvSpPr>
          <p:cNvPr id="4" name="Text Placeholder 3"/>
          <p:cNvSpPr>
            <a:spLocks noGrp="1"/>
          </p:cNvSpPr>
          <p:nvPr>
            <p:ph type="body" sz="half" idx="2"/>
          </p:nvPr>
        </p:nvSpPr>
        <p:spPr>
          <a:xfrm>
            <a:off x="2389717" y="5367342"/>
            <a:ext cx="7315200" cy="804862"/>
          </a:xfrm>
        </p:spPr>
        <p:txBody>
          <a:bodyPr/>
          <a:lstStyle>
            <a:lvl1pPr marL="0" indent="0">
              <a:buNone/>
              <a:defRPr sz="1400"/>
            </a:lvl1pPr>
            <a:lvl2pPr marL="455113" indent="0">
              <a:buNone/>
              <a:defRPr sz="1200"/>
            </a:lvl2pPr>
            <a:lvl3pPr marL="910219" indent="0">
              <a:buNone/>
              <a:defRPr sz="1000"/>
            </a:lvl3pPr>
            <a:lvl4pPr marL="1365326" indent="0">
              <a:buNone/>
              <a:defRPr sz="900"/>
            </a:lvl4pPr>
            <a:lvl5pPr marL="1820433" indent="0">
              <a:buNone/>
              <a:defRPr sz="900"/>
            </a:lvl5pPr>
            <a:lvl6pPr marL="2275542" indent="0">
              <a:buNone/>
              <a:defRPr sz="900"/>
            </a:lvl6pPr>
            <a:lvl7pPr marL="2730649" indent="0">
              <a:buNone/>
              <a:defRPr sz="900"/>
            </a:lvl7pPr>
            <a:lvl8pPr marL="3185759" indent="0">
              <a:buNone/>
              <a:defRPr sz="900"/>
            </a:lvl8pPr>
            <a:lvl9pPr marL="36408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F331BB-A977-47B0-AE6C-5EC0F6288A4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89635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1BBCCE-EA73-47E0-9B37-B870411936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132798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1"/>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1"/>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64BF10-61F8-4C0E-ACE8-2674DBF24D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406647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5113" indent="0" algn="ctr">
              <a:buNone/>
              <a:defRPr/>
            </a:lvl2pPr>
            <a:lvl3pPr marL="910219" indent="0" algn="ctr">
              <a:buNone/>
              <a:defRPr/>
            </a:lvl3pPr>
            <a:lvl4pPr marL="1365326" indent="0" algn="ctr">
              <a:buNone/>
              <a:defRPr/>
            </a:lvl4pPr>
            <a:lvl5pPr marL="1820433" indent="0" algn="ctr">
              <a:buNone/>
              <a:defRPr/>
            </a:lvl5pPr>
            <a:lvl6pPr marL="2275542" indent="0" algn="ctr">
              <a:buNone/>
              <a:defRPr/>
            </a:lvl6pPr>
            <a:lvl7pPr marL="2730649" indent="0" algn="ctr">
              <a:buNone/>
              <a:defRPr/>
            </a:lvl7pPr>
            <a:lvl8pPr marL="3185759" indent="0" algn="ctr">
              <a:buNone/>
              <a:defRPr/>
            </a:lvl8pPr>
            <a:lvl9pPr marL="3640865"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59D851-0E95-4374-851F-7253F3FB77F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73796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406FF1-30B5-423F-B02F-DD2749D66A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23290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1C4C4A-5779-4CF3-A659-11E231E6C2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598527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41"/>
            <a:ext cx="10363200" cy="1500187"/>
          </a:xfrm>
        </p:spPr>
        <p:txBody>
          <a:bodyPr anchor="b"/>
          <a:lstStyle>
            <a:lvl1pPr marL="0" indent="0">
              <a:buNone/>
              <a:defRPr sz="2000"/>
            </a:lvl1pPr>
            <a:lvl2pPr marL="455113" indent="0">
              <a:buNone/>
              <a:defRPr sz="1800"/>
            </a:lvl2pPr>
            <a:lvl3pPr marL="910219" indent="0">
              <a:buNone/>
              <a:defRPr sz="1600"/>
            </a:lvl3pPr>
            <a:lvl4pPr marL="1365326" indent="0">
              <a:buNone/>
              <a:defRPr sz="1400"/>
            </a:lvl4pPr>
            <a:lvl5pPr marL="1820433" indent="0">
              <a:buNone/>
              <a:defRPr sz="1400"/>
            </a:lvl5pPr>
            <a:lvl6pPr marL="2275542" indent="0">
              <a:buNone/>
              <a:defRPr sz="1400"/>
            </a:lvl6pPr>
            <a:lvl7pPr marL="2730649" indent="0">
              <a:buNone/>
              <a:defRPr sz="1400"/>
            </a:lvl7pPr>
            <a:lvl8pPr marL="3185759" indent="0">
              <a:buNone/>
              <a:defRPr sz="1400"/>
            </a:lvl8pPr>
            <a:lvl9pPr marL="3640865"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FB823A-1BC8-48F4-8F03-2D808C1CA2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987223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C5F0B5-82EE-48F1-A9F2-93AEC1126BB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968796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2"/>
          </a:xfrm>
        </p:spPr>
        <p:txBody>
          <a:bodyPr anchor="b"/>
          <a:lstStyle>
            <a:lvl1pPr marL="0" indent="0">
              <a:buNone/>
              <a:defRPr sz="2400" b="1"/>
            </a:lvl1pPr>
            <a:lvl2pPr marL="455113" indent="0">
              <a:buNone/>
              <a:defRPr sz="2000" b="1"/>
            </a:lvl2pPr>
            <a:lvl3pPr marL="910219" indent="0">
              <a:buNone/>
              <a:defRPr sz="1800" b="1"/>
            </a:lvl3pPr>
            <a:lvl4pPr marL="1365326" indent="0">
              <a:buNone/>
              <a:defRPr sz="1600" b="1"/>
            </a:lvl4pPr>
            <a:lvl5pPr marL="1820433" indent="0">
              <a:buNone/>
              <a:defRPr sz="1600" b="1"/>
            </a:lvl5pPr>
            <a:lvl6pPr marL="2275542" indent="0">
              <a:buNone/>
              <a:defRPr sz="1600" b="1"/>
            </a:lvl6pPr>
            <a:lvl7pPr marL="2730649" indent="0">
              <a:buNone/>
              <a:defRPr sz="1600" b="1"/>
            </a:lvl7pPr>
            <a:lvl8pPr marL="3185759" indent="0">
              <a:buNone/>
              <a:defRPr sz="1600" b="1"/>
            </a:lvl8pPr>
            <a:lvl9pPr marL="364086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9"/>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6" y="1535117"/>
            <a:ext cx="5389033" cy="639762"/>
          </a:xfrm>
        </p:spPr>
        <p:txBody>
          <a:bodyPr anchor="b"/>
          <a:lstStyle>
            <a:lvl1pPr marL="0" indent="0">
              <a:buNone/>
              <a:defRPr sz="2400" b="1"/>
            </a:lvl1pPr>
            <a:lvl2pPr marL="455113" indent="0">
              <a:buNone/>
              <a:defRPr sz="2000" b="1"/>
            </a:lvl2pPr>
            <a:lvl3pPr marL="910219" indent="0">
              <a:buNone/>
              <a:defRPr sz="1800" b="1"/>
            </a:lvl3pPr>
            <a:lvl4pPr marL="1365326" indent="0">
              <a:buNone/>
              <a:defRPr sz="1600" b="1"/>
            </a:lvl4pPr>
            <a:lvl5pPr marL="1820433" indent="0">
              <a:buNone/>
              <a:defRPr sz="1600" b="1"/>
            </a:lvl5pPr>
            <a:lvl6pPr marL="2275542" indent="0">
              <a:buNone/>
              <a:defRPr sz="1600" b="1"/>
            </a:lvl6pPr>
            <a:lvl7pPr marL="2730649" indent="0">
              <a:buNone/>
              <a:defRPr sz="1600" b="1"/>
            </a:lvl7pPr>
            <a:lvl8pPr marL="3185759" indent="0">
              <a:buNone/>
              <a:defRPr sz="1600" b="1"/>
            </a:lvl8pPr>
            <a:lvl9pPr marL="36408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6" y="2174879"/>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CDE47A3-B8A1-442B-A211-9B70AB71240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26895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BA2F88-F789-4596-906E-993AD0F3515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893636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C1B4BDA-D958-4661-98FE-9BA38CCD314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923743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3"/>
            <a:ext cx="4011084" cy="4691063"/>
          </a:xfrm>
        </p:spPr>
        <p:txBody>
          <a:bodyPr/>
          <a:lstStyle>
            <a:lvl1pPr marL="0" indent="0">
              <a:buNone/>
              <a:defRPr sz="1400"/>
            </a:lvl1pPr>
            <a:lvl2pPr marL="455113" indent="0">
              <a:buNone/>
              <a:defRPr sz="1200"/>
            </a:lvl2pPr>
            <a:lvl3pPr marL="910219" indent="0">
              <a:buNone/>
              <a:defRPr sz="1000"/>
            </a:lvl3pPr>
            <a:lvl4pPr marL="1365326" indent="0">
              <a:buNone/>
              <a:defRPr sz="900"/>
            </a:lvl4pPr>
            <a:lvl5pPr marL="1820433" indent="0">
              <a:buNone/>
              <a:defRPr sz="900"/>
            </a:lvl5pPr>
            <a:lvl6pPr marL="2275542" indent="0">
              <a:buNone/>
              <a:defRPr sz="900"/>
            </a:lvl6pPr>
            <a:lvl7pPr marL="2730649" indent="0">
              <a:buNone/>
              <a:defRPr sz="900"/>
            </a:lvl7pPr>
            <a:lvl8pPr marL="3185759" indent="0">
              <a:buNone/>
              <a:defRPr sz="900"/>
            </a:lvl8pPr>
            <a:lvl9pPr marL="36408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5C4C73D-C300-4B00-8EC9-C0553AED840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87334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5113" indent="0">
              <a:buNone/>
              <a:defRPr sz="2800"/>
            </a:lvl2pPr>
            <a:lvl3pPr marL="910219" indent="0">
              <a:buNone/>
              <a:defRPr sz="2400"/>
            </a:lvl3pPr>
            <a:lvl4pPr marL="1365326" indent="0">
              <a:buNone/>
              <a:defRPr sz="2000"/>
            </a:lvl4pPr>
            <a:lvl5pPr marL="1820433" indent="0">
              <a:buNone/>
              <a:defRPr sz="2000"/>
            </a:lvl5pPr>
            <a:lvl6pPr marL="2275542" indent="0">
              <a:buNone/>
              <a:defRPr sz="2000"/>
            </a:lvl6pPr>
            <a:lvl7pPr marL="2730649" indent="0">
              <a:buNone/>
              <a:defRPr sz="2000"/>
            </a:lvl7pPr>
            <a:lvl8pPr marL="3185759" indent="0">
              <a:buNone/>
              <a:defRPr sz="2000"/>
            </a:lvl8pPr>
            <a:lvl9pPr marL="3640865" indent="0">
              <a:buNone/>
              <a:defRPr sz="2000"/>
            </a:lvl9pPr>
          </a:lstStyle>
          <a:p>
            <a:endParaRPr lang="en-US" dirty="0"/>
          </a:p>
        </p:txBody>
      </p:sp>
      <p:sp>
        <p:nvSpPr>
          <p:cNvPr id="4" name="Text Placeholder 3"/>
          <p:cNvSpPr>
            <a:spLocks noGrp="1"/>
          </p:cNvSpPr>
          <p:nvPr>
            <p:ph type="body" sz="half" idx="2"/>
          </p:nvPr>
        </p:nvSpPr>
        <p:spPr>
          <a:xfrm>
            <a:off x="2389717" y="5367342"/>
            <a:ext cx="7315200" cy="804862"/>
          </a:xfrm>
        </p:spPr>
        <p:txBody>
          <a:bodyPr/>
          <a:lstStyle>
            <a:lvl1pPr marL="0" indent="0">
              <a:buNone/>
              <a:defRPr sz="1400"/>
            </a:lvl1pPr>
            <a:lvl2pPr marL="455113" indent="0">
              <a:buNone/>
              <a:defRPr sz="1200"/>
            </a:lvl2pPr>
            <a:lvl3pPr marL="910219" indent="0">
              <a:buNone/>
              <a:defRPr sz="1000"/>
            </a:lvl3pPr>
            <a:lvl4pPr marL="1365326" indent="0">
              <a:buNone/>
              <a:defRPr sz="900"/>
            </a:lvl4pPr>
            <a:lvl5pPr marL="1820433" indent="0">
              <a:buNone/>
              <a:defRPr sz="900"/>
            </a:lvl5pPr>
            <a:lvl6pPr marL="2275542" indent="0">
              <a:buNone/>
              <a:defRPr sz="900"/>
            </a:lvl6pPr>
            <a:lvl7pPr marL="2730649" indent="0">
              <a:buNone/>
              <a:defRPr sz="900"/>
            </a:lvl7pPr>
            <a:lvl8pPr marL="3185759" indent="0">
              <a:buNone/>
              <a:defRPr sz="900"/>
            </a:lvl8pPr>
            <a:lvl9pPr marL="36408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A8CD4A4-BA20-45C9-B264-29ACE7261C5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606822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F6A279-0B83-4AB9-B8EB-F9618A9D38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756978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1"/>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1"/>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A53598-CBE9-4CED-AEFC-EEBDC2D6830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55396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AFABE3-3FD3-437B-B9AD-900C6D1290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44202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5113" indent="0" algn="ctr">
              <a:buNone/>
              <a:defRPr/>
            </a:lvl2pPr>
            <a:lvl3pPr marL="910219" indent="0" algn="ctr">
              <a:buNone/>
              <a:defRPr/>
            </a:lvl3pPr>
            <a:lvl4pPr marL="1365326" indent="0" algn="ctr">
              <a:buNone/>
              <a:defRPr/>
            </a:lvl4pPr>
            <a:lvl5pPr marL="1820433" indent="0" algn="ctr">
              <a:buNone/>
              <a:defRPr/>
            </a:lvl5pPr>
            <a:lvl6pPr marL="2275542" indent="0" algn="ctr">
              <a:buNone/>
              <a:defRPr/>
            </a:lvl6pPr>
            <a:lvl7pPr marL="2730649" indent="0" algn="ctr">
              <a:buNone/>
              <a:defRPr/>
            </a:lvl7pPr>
            <a:lvl8pPr marL="3185759" indent="0" algn="ctr">
              <a:buNone/>
              <a:defRPr/>
            </a:lvl8pPr>
            <a:lvl9pPr marL="3640865"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E6959F-E3D8-4790-BA5C-25694F3AC97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494710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7B96E2-3560-446A-935A-A745B0FCEA5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47440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41"/>
            <a:ext cx="10363200" cy="1500187"/>
          </a:xfrm>
        </p:spPr>
        <p:txBody>
          <a:bodyPr anchor="b"/>
          <a:lstStyle>
            <a:lvl1pPr marL="0" indent="0">
              <a:buNone/>
              <a:defRPr sz="2000"/>
            </a:lvl1pPr>
            <a:lvl2pPr marL="455113" indent="0">
              <a:buNone/>
              <a:defRPr sz="1800"/>
            </a:lvl2pPr>
            <a:lvl3pPr marL="910219" indent="0">
              <a:buNone/>
              <a:defRPr sz="1600"/>
            </a:lvl3pPr>
            <a:lvl4pPr marL="1365326" indent="0">
              <a:buNone/>
              <a:defRPr sz="1400"/>
            </a:lvl4pPr>
            <a:lvl5pPr marL="1820433" indent="0">
              <a:buNone/>
              <a:defRPr sz="1400"/>
            </a:lvl5pPr>
            <a:lvl6pPr marL="2275542" indent="0">
              <a:buNone/>
              <a:defRPr sz="1400"/>
            </a:lvl6pPr>
            <a:lvl7pPr marL="2730649" indent="0">
              <a:buNone/>
              <a:defRPr sz="1400"/>
            </a:lvl7pPr>
            <a:lvl8pPr marL="3185759" indent="0">
              <a:buNone/>
              <a:defRPr sz="1400"/>
            </a:lvl8pPr>
            <a:lvl9pPr marL="3640865"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C174C8-A70B-4DB7-A879-CC2B3DBAC5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341724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22A7B8-B51F-4DBA-AAFC-57D843413C1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622525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2"/>
          </a:xfrm>
        </p:spPr>
        <p:txBody>
          <a:bodyPr anchor="b"/>
          <a:lstStyle>
            <a:lvl1pPr marL="0" indent="0">
              <a:buNone/>
              <a:defRPr sz="2400" b="1"/>
            </a:lvl1pPr>
            <a:lvl2pPr marL="455113" indent="0">
              <a:buNone/>
              <a:defRPr sz="2000" b="1"/>
            </a:lvl2pPr>
            <a:lvl3pPr marL="910219" indent="0">
              <a:buNone/>
              <a:defRPr sz="1800" b="1"/>
            </a:lvl3pPr>
            <a:lvl4pPr marL="1365326" indent="0">
              <a:buNone/>
              <a:defRPr sz="1600" b="1"/>
            </a:lvl4pPr>
            <a:lvl5pPr marL="1820433" indent="0">
              <a:buNone/>
              <a:defRPr sz="1600" b="1"/>
            </a:lvl5pPr>
            <a:lvl6pPr marL="2275542" indent="0">
              <a:buNone/>
              <a:defRPr sz="1600" b="1"/>
            </a:lvl6pPr>
            <a:lvl7pPr marL="2730649" indent="0">
              <a:buNone/>
              <a:defRPr sz="1600" b="1"/>
            </a:lvl7pPr>
            <a:lvl8pPr marL="3185759" indent="0">
              <a:buNone/>
              <a:defRPr sz="1600" b="1"/>
            </a:lvl8pPr>
            <a:lvl9pPr marL="364086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9"/>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6" y="1535117"/>
            <a:ext cx="5389033" cy="639762"/>
          </a:xfrm>
        </p:spPr>
        <p:txBody>
          <a:bodyPr anchor="b"/>
          <a:lstStyle>
            <a:lvl1pPr marL="0" indent="0">
              <a:buNone/>
              <a:defRPr sz="2400" b="1"/>
            </a:lvl1pPr>
            <a:lvl2pPr marL="455113" indent="0">
              <a:buNone/>
              <a:defRPr sz="2000" b="1"/>
            </a:lvl2pPr>
            <a:lvl3pPr marL="910219" indent="0">
              <a:buNone/>
              <a:defRPr sz="1800" b="1"/>
            </a:lvl3pPr>
            <a:lvl4pPr marL="1365326" indent="0">
              <a:buNone/>
              <a:defRPr sz="1600" b="1"/>
            </a:lvl4pPr>
            <a:lvl5pPr marL="1820433" indent="0">
              <a:buNone/>
              <a:defRPr sz="1600" b="1"/>
            </a:lvl5pPr>
            <a:lvl6pPr marL="2275542" indent="0">
              <a:buNone/>
              <a:defRPr sz="1600" b="1"/>
            </a:lvl6pPr>
            <a:lvl7pPr marL="2730649" indent="0">
              <a:buNone/>
              <a:defRPr sz="1600" b="1"/>
            </a:lvl7pPr>
            <a:lvl8pPr marL="3185759" indent="0">
              <a:buNone/>
              <a:defRPr sz="1600" b="1"/>
            </a:lvl8pPr>
            <a:lvl9pPr marL="36408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6" y="2174879"/>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5EBB722-FC22-4A33-A4DC-2735E51B381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1248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5A603CC-0E9A-4E44-8CB7-4169F7F2D14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781052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E4A9C3-3022-4C5B-8DCA-F87CF5FC354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294439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3"/>
            <a:ext cx="4011084" cy="4691063"/>
          </a:xfrm>
        </p:spPr>
        <p:txBody>
          <a:bodyPr/>
          <a:lstStyle>
            <a:lvl1pPr marL="0" indent="0">
              <a:buNone/>
              <a:defRPr sz="1400"/>
            </a:lvl1pPr>
            <a:lvl2pPr marL="455113" indent="0">
              <a:buNone/>
              <a:defRPr sz="1200"/>
            </a:lvl2pPr>
            <a:lvl3pPr marL="910219" indent="0">
              <a:buNone/>
              <a:defRPr sz="1000"/>
            </a:lvl3pPr>
            <a:lvl4pPr marL="1365326" indent="0">
              <a:buNone/>
              <a:defRPr sz="900"/>
            </a:lvl4pPr>
            <a:lvl5pPr marL="1820433" indent="0">
              <a:buNone/>
              <a:defRPr sz="900"/>
            </a:lvl5pPr>
            <a:lvl6pPr marL="2275542" indent="0">
              <a:buNone/>
              <a:defRPr sz="900"/>
            </a:lvl6pPr>
            <a:lvl7pPr marL="2730649" indent="0">
              <a:buNone/>
              <a:defRPr sz="900"/>
            </a:lvl7pPr>
            <a:lvl8pPr marL="3185759" indent="0">
              <a:buNone/>
              <a:defRPr sz="900"/>
            </a:lvl8pPr>
            <a:lvl9pPr marL="36408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4AD77E-1979-40D9-AF88-7FA25FF8F1F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297384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5113" indent="0">
              <a:buNone/>
              <a:defRPr sz="2800"/>
            </a:lvl2pPr>
            <a:lvl3pPr marL="910219" indent="0">
              <a:buNone/>
              <a:defRPr sz="2400"/>
            </a:lvl3pPr>
            <a:lvl4pPr marL="1365326" indent="0">
              <a:buNone/>
              <a:defRPr sz="2000"/>
            </a:lvl4pPr>
            <a:lvl5pPr marL="1820433" indent="0">
              <a:buNone/>
              <a:defRPr sz="2000"/>
            </a:lvl5pPr>
            <a:lvl6pPr marL="2275542" indent="0">
              <a:buNone/>
              <a:defRPr sz="2000"/>
            </a:lvl6pPr>
            <a:lvl7pPr marL="2730649" indent="0">
              <a:buNone/>
              <a:defRPr sz="2000"/>
            </a:lvl7pPr>
            <a:lvl8pPr marL="3185759" indent="0">
              <a:buNone/>
              <a:defRPr sz="2000"/>
            </a:lvl8pPr>
            <a:lvl9pPr marL="3640865" indent="0">
              <a:buNone/>
              <a:defRPr sz="2000"/>
            </a:lvl9pPr>
          </a:lstStyle>
          <a:p>
            <a:endParaRPr lang="en-US" dirty="0"/>
          </a:p>
        </p:txBody>
      </p:sp>
      <p:sp>
        <p:nvSpPr>
          <p:cNvPr id="4" name="Text Placeholder 3"/>
          <p:cNvSpPr>
            <a:spLocks noGrp="1"/>
          </p:cNvSpPr>
          <p:nvPr>
            <p:ph type="body" sz="half" idx="2"/>
          </p:nvPr>
        </p:nvSpPr>
        <p:spPr>
          <a:xfrm>
            <a:off x="2389717" y="5367342"/>
            <a:ext cx="7315200" cy="804862"/>
          </a:xfrm>
        </p:spPr>
        <p:txBody>
          <a:bodyPr/>
          <a:lstStyle>
            <a:lvl1pPr marL="0" indent="0">
              <a:buNone/>
              <a:defRPr sz="1400"/>
            </a:lvl1pPr>
            <a:lvl2pPr marL="455113" indent="0">
              <a:buNone/>
              <a:defRPr sz="1200"/>
            </a:lvl2pPr>
            <a:lvl3pPr marL="910219" indent="0">
              <a:buNone/>
              <a:defRPr sz="1000"/>
            </a:lvl3pPr>
            <a:lvl4pPr marL="1365326" indent="0">
              <a:buNone/>
              <a:defRPr sz="900"/>
            </a:lvl4pPr>
            <a:lvl5pPr marL="1820433" indent="0">
              <a:buNone/>
              <a:defRPr sz="900"/>
            </a:lvl5pPr>
            <a:lvl6pPr marL="2275542" indent="0">
              <a:buNone/>
              <a:defRPr sz="900"/>
            </a:lvl6pPr>
            <a:lvl7pPr marL="2730649" indent="0">
              <a:buNone/>
              <a:defRPr sz="900"/>
            </a:lvl7pPr>
            <a:lvl8pPr marL="3185759" indent="0">
              <a:buNone/>
              <a:defRPr sz="900"/>
            </a:lvl8pPr>
            <a:lvl9pPr marL="36408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F331BB-A977-47B0-AE6C-5EC0F6288A4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218683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1BBCCE-EA73-47E0-9B37-B870411936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0583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097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097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CB6930-41F8-48DC-9DEB-E73445BF39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53595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1"/>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1"/>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64BF10-61F8-4C0E-ACE8-2674DBF24D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954224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9"/>
            <a:ext cx="8534400" cy="653875"/>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3967746332"/>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78283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4002590"/>
            <a:ext cx="10363200" cy="404319"/>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2101592377"/>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457210"/>
            <a:ext cx="5080000" cy="2450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10"/>
            <a:ext cx="5080000" cy="2450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9605710"/>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08172"/>
            <a:ext cx="5386917" cy="466709"/>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2142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708172"/>
            <a:ext cx="5389033" cy="466709"/>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2142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542043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5206875"/>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742678"/>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28049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1"/>
            <a:ext cx="4011084" cy="310704"/>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10531988"/>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59148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sym typeface="Gill Sans" charset="0"/>
            </a:endParaRPr>
          </a:p>
        </p:txBody>
      </p:sp>
      <p:sp>
        <p:nvSpPr>
          <p:cNvPr id="4" name="Text Placeholder 3"/>
          <p:cNvSpPr>
            <a:spLocks noGrp="1"/>
          </p:cNvSpPr>
          <p:nvPr>
            <p:ph type="body" sz="half" idx="2"/>
          </p:nvPr>
        </p:nvSpPr>
        <p:spPr>
          <a:xfrm>
            <a:off x="2389717" y="5367338"/>
            <a:ext cx="7315200" cy="310704"/>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15211731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DE11C2-D58E-4707-ADAB-0E28AC323BD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85660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98030" y="457211"/>
            <a:ext cx="467957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9709914"/>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82563"/>
            <a:ext cx="3048000" cy="46323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61234" y="-182563"/>
            <a:ext cx="4679570" cy="46323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4710005"/>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24"/>
            <a:ext cx="8534400" cy="1752600"/>
          </a:xfrm>
        </p:spPr>
        <p:txBody>
          <a:bodyPr/>
          <a:lstStyle>
            <a:lvl1pPr marL="0" indent="0" algn="ctr">
              <a:buNone/>
              <a:defRPr/>
            </a:lvl1pPr>
            <a:lvl2pPr marL="456397" indent="0" algn="ctr">
              <a:buNone/>
              <a:defRPr/>
            </a:lvl2pPr>
            <a:lvl3pPr marL="912797" indent="0" algn="ctr">
              <a:buNone/>
              <a:defRPr/>
            </a:lvl3pPr>
            <a:lvl4pPr marL="1369196" indent="0" algn="ctr">
              <a:buNone/>
              <a:defRPr/>
            </a:lvl4pPr>
            <a:lvl5pPr marL="1825605" indent="0" algn="ctr">
              <a:buNone/>
              <a:defRPr/>
            </a:lvl5pPr>
            <a:lvl6pPr marL="2282002" indent="0" algn="ctr">
              <a:buNone/>
              <a:defRPr/>
            </a:lvl6pPr>
            <a:lvl7pPr marL="2738398" indent="0" algn="ctr">
              <a:buNone/>
              <a:defRPr/>
            </a:lvl7pPr>
            <a:lvl8pPr marL="3194796" indent="0" algn="ctr">
              <a:buNone/>
              <a:defRPr/>
            </a:lvl8pPr>
            <a:lvl9pPr marL="3651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18EA28-BC98-4EBB-9CB1-26DF449794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463710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D9DF5-19F5-49E2-88D8-B7F88B4C53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09958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lvl1pPr>
            <a:lvl2pPr marL="456397" indent="0">
              <a:buNone/>
              <a:defRPr sz="1800"/>
            </a:lvl2pPr>
            <a:lvl3pPr marL="912797" indent="0">
              <a:buNone/>
              <a:defRPr sz="1600"/>
            </a:lvl3pPr>
            <a:lvl4pPr marL="1369196" indent="0">
              <a:buNone/>
              <a:defRPr sz="1400"/>
            </a:lvl4pPr>
            <a:lvl5pPr marL="1825605" indent="0">
              <a:buNone/>
              <a:defRPr sz="1400"/>
            </a:lvl5pPr>
            <a:lvl6pPr marL="2282002" indent="0">
              <a:buNone/>
              <a:defRPr sz="1400"/>
            </a:lvl6pPr>
            <a:lvl7pPr marL="2738398" indent="0">
              <a:buNone/>
              <a:defRPr sz="1400"/>
            </a:lvl7pPr>
            <a:lvl8pPr marL="3194796" indent="0">
              <a:buNone/>
              <a:defRPr sz="1400"/>
            </a:lvl8pPr>
            <a:lvl9pPr marL="3651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9723B-1634-4E74-9F27-26C855C76C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329995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2662DF-C2E6-44B5-B7D2-26215438E6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64816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397" indent="0">
              <a:buNone/>
              <a:defRPr sz="2000" b="1"/>
            </a:lvl2pPr>
            <a:lvl3pPr marL="912797" indent="0">
              <a:buNone/>
              <a:defRPr sz="1800" b="1"/>
            </a:lvl3pPr>
            <a:lvl4pPr marL="1369196" indent="0">
              <a:buNone/>
              <a:defRPr sz="1600" b="1"/>
            </a:lvl4pPr>
            <a:lvl5pPr marL="1825605" indent="0">
              <a:buNone/>
              <a:defRPr sz="1600" b="1"/>
            </a:lvl5pPr>
            <a:lvl6pPr marL="2282002" indent="0">
              <a:buNone/>
              <a:defRPr sz="1600" b="1"/>
            </a:lvl6pPr>
            <a:lvl7pPr marL="2738398" indent="0">
              <a:buNone/>
              <a:defRPr sz="1600" b="1"/>
            </a:lvl7pPr>
            <a:lvl8pPr marL="3194796" indent="0">
              <a:buNone/>
              <a:defRPr sz="1600" b="1"/>
            </a:lvl8pPr>
            <a:lvl9pPr marL="365119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4" y="1535113"/>
            <a:ext cx="5389033" cy="639762"/>
          </a:xfrm>
        </p:spPr>
        <p:txBody>
          <a:bodyPr anchor="b"/>
          <a:lstStyle>
            <a:lvl1pPr marL="0" indent="0">
              <a:buNone/>
              <a:defRPr sz="2400" b="1"/>
            </a:lvl1pPr>
            <a:lvl2pPr marL="456397" indent="0">
              <a:buNone/>
              <a:defRPr sz="2000" b="1"/>
            </a:lvl2pPr>
            <a:lvl3pPr marL="912797" indent="0">
              <a:buNone/>
              <a:defRPr sz="1800" b="1"/>
            </a:lvl3pPr>
            <a:lvl4pPr marL="1369196" indent="0">
              <a:buNone/>
              <a:defRPr sz="1600" b="1"/>
            </a:lvl4pPr>
            <a:lvl5pPr marL="1825605" indent="0">
              <a:buNone/>
              <a:defRPr sz="1600" b="1"/>
            </a:lvl5pPr>
            <a:lvl6pPr marL="2282002" indent="0">
              <a:buNone/>
              <a:defRPr sz="1600" b="1"/>
            </a:lvl6pPr>
            <a:lvl7pPr marL="2738398" indent="0">
              <a:buNone/>
              <a:defRPr sz="1600" b="1"/>
            </a:lvl7pPr>
            <a:lvl8pPr marL="3194796" indent="0">
              <a:buNone/>
              <a:defRPr sz="1600" b="1"/>
            </a:lvl8pPr>
            <a:lvl9pPr marL="3651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35B51B-B341-4359-9B2F-EC3B788A19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75313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34E3E2-F85E-4073-9E82-C8196B9E8DE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47739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A9E1B6-0653-4756-A110-238ACC3E9E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81321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8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33"/>
            <a:ext cx="4011084" cy="4691063"/>
          </a:xfrm>
        </p:spPr>
        <p:txBody>
          <a:bodyPr/>
          <a:lstStyle>
            <a:lvl1pPr marL="0" indent="0">
              <a:buNone/>
              <a:defRPr sz="1400"/>
            </a:lvl1pPr>
            <a:lvl2pPr marL="456397" indent="0">
              <a:buNone/>
              <a:defRPr sz="1200"/>
            </a:lvl2pPr>
            <a:lvl3pPr marL="912797" indent="0">
              <a:buNone/>
              <a:defRPr sz="1000"/>
            </a:lvl3pPr>
            <a:lvl4pPr marL="1369196" indent="0">
              <a:buNone/>
              <a:defRPr sz="900"/>
            </a:lvl4pPr>
            <a:lvl5pPr marL="1825605" indent="0">
              <a:buNone/>
              <a:defRPr sz="900"/>
            </a:lvl5pPr>
            <a:lvl6pPr marL="2282002" indent="0">
              <a:buNone/>
              <a:defRPr sz="900"/>
            </a:lvl6pPr>
            <a:lvl7pPr marL="2738398" indent="0">
              <a:buNone/>
              <a:defRPr sz="900"/>
            </a:lvl7pPr>
            <a:lvl8pPr marL="3194796" indent="0">
              <a:buNone/>
              <a:defRPr sz="900"/>
            </a:lvl8pPr>
            <a:lvl9pPr marL="3651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C56C87-BB8A-4F39-9815-2B2D65DDE2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4046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77ABA-EC5A-486A-9DE6-4959AD2CF29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246814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97" indent="0">
              <a:buNone/>
              <a:defRPr sz="2800"/>
            </a:lvl2pPr>
            <a:lvl3pPr marL="912797" indent="0">
              <a:buNone/>
              <a:defRPr sz="2400"/>
            </a:lvl3pPr>
            <a:lvl4pPr marL="1369196" indent="0">
              <a:buNone/>
              <a:defRPr sz="2000"/>
            </a:lvl4pPr>
            <a:lvl5pPr marL="1825605" indent="0">
              <a:buNone/>
              <a:defRPr sz="2000"/>
            </a:lvl5pPr>
            <a:lvl6pPr marL="2282002" indent="0">
              <a:buNone/>
              <a:defRPr sz="2000"/>
            </a:lvl6pPr>
            <a:lvl7pPr marL="2738398" indent="0">
              <a:buNone/>
              <a:defRPr sz="2000"/>
            </a:lvl7pPr>
            <a:lvl8pPr marL="3194796" indent="0">
              <a:buNone/>
              <a:defRPr sz="2000"/>
            </a:lvl8pPr>
            <a:lvl9pPr marL="3651199" indent="0">
              <a:buNone/>
              <a:defRPr sz="2000"/>
            </a:lvl9pPr>
          </a:lstStyle>
          <a:p>
            <a:pPr lvl="0"/>
            <a:endParaRPr lang="en-US" noProof="0" dirty="0"/>
          </a:p>
        </p:txBody>
      </p:sp>
      <p:sp>
        <p:nvSpPr>
          <p:cNvPr id="4" name="Text Placeholder 3"/>
          <p:cNvSpPr>
            <a:spLocks noGrp="1"/>
          </p:cNvSpPr>
          <p:nvPr>
            <p:ph type="body" sz="half" idx="2"/>
          </p:nvPr>
        </p:nvSpPr>
        <p:spPr>
          <a:xfrm>
            <a:off x="2389717" y="5367375"/>
            <a:ext cx="7315200" cy="804861"/>
          </a:xfrm>
        </p:spPr>
        <p:txBody>
          <a:bodyPr/>
          <a:lstStyle>
            <a:lvl1pPr marL="0" indent="0">
              <a:buNone/>
              <a:defRPr sz="1400"/>
            </a:lvl1pPr>
            <a:lvl2pPr marL="456397" indent="0">
              <a:buNone/>
              <a:defRPr sz="1200"/>
            </a:lvl2pPr>
            <a:lvl3pPr marL="912797" indent="0">
              <a:buNone/>
              <a:defRPr sz="1000"/>
            </a:lvl3pPr>
            <a:lvl4pPr marL="1369196" indent="0">
              <a:buNone/>
              <a:defRPr sz="900"/>
            </a:lvl4pPr>
            <a:lvl5pPr marL="1825605" indent="0">
              <a:buNone/>
              <a:defRPr sz="900"/>
            </a:lvl5pPr>
            <a:lvl6pPr marL="2282002" indent="0">
              <a:buNone/>
              <a:defRPr sz="900"/>
            </a:lvl6pPr>
            <a:lvl7pPr marL="2738398" indent="0">
              <a:buNone/>
              <a:defRPr sz="900"/>
            </a:lvl7pPr>
            <a:lvl8pPr marL="3194796" indent="0">
              <a:buNone/>
              <a:defRPr sz="900"/>
            </a:lvl8pPr>
            <a:lvl9pPr marL="3651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A86C81-CE62-4115-912D-CC58EF718F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146831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56526F-7A6D-4CE9-8046-5F2432F920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20888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3"/>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3"/>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509A7-AB9F-4FA8-BB81-1C3E50C0158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15545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_Al Gone">
    <p:spTree>
      <p:nvGrpSpPr>
        <p:cNvPr id="1" name=""/>
        <p:cNvGrpSpPr/>
        <p:nvPr/>
      </p:nvGrpSpPr>
      <p:grpSpPr>
        <a:xfrm>
          <a:off x="0" y="0"/>
          <a:ext cx="0" cy="0"/>
          <a:chOff x="0" y="0"/>
          <a:chExt cx="0" cy="0"/>
        </a:xfrm>
      </p:grpSpPr>
      <p:pic>
        <p:nvPicPr>
          <p:cNvPr id="4102" name="Picture 6" descr="\\.psf\Host\Volumes\PresTeam\Maria Murphy\Presentations\Keynote\Template Ideas\2010 Slide Temp\1920x1080\BA\Graph_B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 y="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userDrawn="1"/>
        </p:nvSpPr>
        <p:spPr>
          <a:xfrm>
            <a:off x="609600" y="338205"/>
            <a:ext cx="10972800" cy="4309996"/>
          </a:xfrm>
          <a:prstGeom prst="rect">
            <a:avLst/>
          </a:prstGeom>
          <a:ln>
            <a:noFill/>
          </a:ln>
        </p:spPr>
        <p:txBody>
          <a:bodyPr vert="horz" lIns="91432" tIns="45716" rIns="91432" bIns="45716" rtlCol="0" anchor="t">
            <a:normAutofit/>
          </a:bodyPr>
          <a:lstStyle>
            <a:lvl1pPr algn="ctr" defTabSz="914321" rtl="0" eaLnBrk="1" latinLnBrk="0" hangingPunct="1">
              <a:spcBef>
                <a:spcPct val="0"/>
              </a:spcBef>
              <a:buNone/>
              <a:defRPr sz="4400" kern="1200">
                <a:solidFill>
                  <a:schemeClr val="tx1"/>
                </a:solidFill>
                <a:latin typeface="+mj-lt"/>
                <a:ea typeface="+mj-ea"/>
                <a:cs typeface="+mj-cs"/>
              </a:defRPr>
            </a:lvl1pPr>
          </a:lstStyle>
          <a:p>
            <a:pPr algn="l">
              <a:defRPr/>
            </a:pPr>
            <a:endParaRPr lang="en-US" sz="2800" dirty="0">
              <a:solidFill>
                <a:srgbClr val="3A1D00"/>
              </a:solidFill>
            </a:endParaRPr>
          </a:p>
        </p:txBody>
      </p:sp>
      <p:pic>
        <p:nvPicPr>
          <p:cNvPr id="22" name="Picture 21"/>
          <p:cNvPicPr>
            <a:picLocks noChangeAspect="1"/>
          </p:cNvPicPr>
          <p:nvPr userDrawn="1"/>
        </p:nvPicPr>
        <p:blipFill>
          <a:blip r:embed="rId3" cstate="print"/>
          <a:stretch>
            <a:fillRect/>
          </a:stretch>
        </p:blipFill>
        <p:spPr>
          <a:xfrm>
            <a:off x="609600" y="6067579"/>
            <a:ext cx="1320800" cy="612622"/>
          </a:xfrm>
          <a:prstGeom prst="rect">
            <a:avLst/>
          </a:prstGeom>
        </p:spPr>
      </p:pic>
      <p:sp>
        <p:nvSpPr>
          <p:cNvPr id="12" name="Rectangle 11"/>
          <p:cNvSpPr/>
          <p:nvPr userDrawn="1"/>
        </p:nvSpPr>
        <p:spPr>
          <a:xfrm>
            <a:off x="483089" y="380999"/>
            <a:ext cx="11225841" cy="5599982"/>
          </a:xfrm>
          <a:prstGeom prst="rect">
            <a:avLst/>
          </a:prstGeom>
          <a:solidFill>
            <a:schemeClr val="bg1">
              <a:lumMod val="85000"/>
            </a:schemeClr>
          </a:solidFill>
          <a:ln w="38100">
            <a:solidFill>
              <a:srgbClr val="3A1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4805" tIns="62403" rIns="124805" bIns="62403" rtlCol="0" anchor="ctr"/>
          <a:lstStyle/>
          <a:p>
            <a:pPr algn="ctr" fontAlgn="base">
              <a:spcBef>
                <a:spcPct val="0"/>
              </a:spcBef>
              <a:spcAft>
                <a:spcPct val="0"/>
              </a:spcAft>
            </a:pPr>
            <a:endParaRPr lang="en-US" sz="3200" dirty="0">
              <a:solidFill>
                <a:srgbClr val="663300"/>
              </a:solidFill>
            </a:endParaRPr>
          </a:p>
        </p:txBody>
      </p:sp>
      <p:sp>
        <p:nvSpPr>
          <p:cNvPr id="18" name="Subtitle 2"/>
          <p:cNvSpPr>
            <a:spLocks noGrp="1"/>
          </p:cNvSpPr>
          <p:nvPr>
            <p:ph type="subTitle" idx="1"/>
          </p:nvPr>
        </p:nvSpPr>
        <p:spPr>
          <a:xfrm>
            <a:off x="609600" y="381000"/>
            <a:ext cx="10972800" cy="4470400"/>
          </a:xfrm>
          <a:prstGeom prst="rect">
            <a:avLst/>
          </a:prstGeom>
        </p:spPr>
        <p:txBody>
          <a:bodyPr/>
          <a:lstStyle>
            <a:lvl1pPr marL="0" indent="0" algn="l">
              <a:buNone/>
              <a:defRPr sz="3200">
                <a:solidFill>
                  <a:srgbClr val="3A1D00"/>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752756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EEAA5-DF97-48B6-B77B-C4B0D6A756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70459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3FA855-4FB1-4AE5-BFCD-4D7D97B16C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68554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8B058F-95B1-46F1-B2D3-89F42B9E4E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130470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F9C825-CEE8-4977-AE9A-F3F526040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512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2D9FE3-9653-4032-8875-E0CE0AC142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162595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251A51-7536-47C5-8026-CC5ACFD1D90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1514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C0D160-3ECA-4B38-AEAD-12D77302A6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68970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EE9599C-407A-48E4-A687-4F9F587AC0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897265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46B6A2-34EB-40B9-B74B-9CB23CA413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6507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EFCFB-A449-49F6-A74B-42AC5713E3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900565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3B1CC-163D-430E-BE80-3537BDCC87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61343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1"/>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1"/>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675D4D-F81C-4CC6-91CD-50C4DC31C7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262348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24"/>
            <a:ext cx="8534400" cy="1752600"/>
          </a:xfrm>
        </p:spPr>
        <p:txBody>
          <a:bodyPr/>
          <a:lstStyle>
            <a:lvl1pPr marL="0" indent="0" algn="ctr">
              <a:buNone/>
              <a:defRPr/>
            </a:lvl1pPr>
            <a:lvl2pPr marL="456397" indent="0" algn="ctr">
              <a:buNone/>
              <a:defRPr/>
            </a:lvl2pPr>
            <a:lvl3pPr marL="912797" indent="0" algn="ctr">
              <a:buNone/>
              <a:defRPr/>
            </a:lvl3pPr>
            <a:lvl4pPr marL="1369196" indent="0" algn="ctr">
              <a:buNone/>
              <a:defRPr/>
            </a:lvl4pPr>
            <a:lvl5pPr marL="1825605" indent="0" algn="ctr">
              <a:buNone/>
              <a:defRPr/>
            </a:lvl5pPr>
            <a:lvl6pPr marL="2282002" indent="0" algn="ctr">
              <a:buNone/>
              <a:defRPr/>
            </a:lvl6pPr>
            <a:lvl7pPr marL="2738398" indent="0" algn="ctr">
              <a:buNone/>
              <a:defRPr/>
            </a:lvl7pPr>
            <a:lvl8pPr marL="3194796" indent="0" algn="ctr">
              <a:buNone/>
              <a:defRPr/>
            </a:lvl8pPr>
            <a:lvl9pPr marL="3651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587F64-2E81-46E4-BEF7-3BD11E6137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134926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30375-DB32-460B-8CF7-DF2B62E367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57156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lvl1pPr>
            <a:lvl2pPr marL="456397" indent="0">
              <a:buNone/>
              <a:defRPr sz="1800"/>
            </a:lvl2pPr>
            <a:lvl3pPr marL="912797" indent="0">
              <a:buNone/>
              <a:defRPr sz="1600"/>
            </a:lvl3pPr>
            <a:lvl4pPr marL="1369196" indent="0">
              <a:buNone/>
              <a:defRPr sz="1400"/>
            </a:lvl4pPr>
            <a:lvl5pPr marL="1825605" indent="0">
              <a:buNone/>
              <a:defRPr sz="1400"/>
            </a:lvl5pPr>
            <a:lvl6pPr marL="2282002" indent="0">
              <a:buNone/>
              <a:defRPr sz="1400"/>
            </a:lvl6pPr>
            <a:lvl7pPr marL="2738398" indent="0">
              <a:buNone/>
              <a:defRPr sz="1400"/>
            </a:lvl7pPr>
            <a:lvl8pPr marL="3194796" indent="0">
              <a:buNone/>
              <a:defRPr sz="1400"/>
            </a:lvl8pPr>
            <a:lvl9pPr marL="3651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1E86A0-C3AD-43F0-8D07-65C6F03AE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13047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60496"/>
            <a:ext cx="53848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60496"/>
            <a:ext cx="53848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3FEF87-9419-447E-9635-7FF88C3DB5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48704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397" indent="0">
              <a:buNone/>
              <a:defRPr sz="2000" b="1"/>
            </a:lvl2pPr>
            <a:lvl3pPr marL="912797" indent="0">
              <a:buNone/>
              <a:defRPr sz="1800" b="1"/>
            </a:lvl3pPr>
            <a:lvl4pPr marL="1369196" indent="0">
              <a:buNone/>
              <a:defRPr sz="1600" b="1"/>
            </a:lvl4pPr>
            <a:lvl5pPr marL="1825605" indent="0">
              <a:buNone/>
              <a:defRPr sz="1600" b="1"/>
            </a:lvl5pPr>
            <a:lvl6pPr marL="2282002" indent="0">
              <a:buNone/>
              <a:defRPr sz="1600" b="1"/>
            </a:lvl6pPr>
            <a:lvl7pPr marL="2738398" indent="0">
              <a:buNone/>
              <a:defRPr sz="1600" b="1"/>
            </a:lvl7pPr>
            <a:lvl8pPr marL="3194796" indent="0">
              <a:buNone/>
              <a:defRPr sz="1600" b="1"/>
            </a:lvl8pPr>
            <a:lvl9pPr marL="365119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4" y="1535113"/>
            <a:ext cx="5389033" cy="639762"/>
          </a:xfrm>
        </p:spPr>
        <p:txBody>
          <a:bodyPr anchor="b"/>
          <a:lstStyle>
            <a:lvl1pPr marL="0" indent="0">
              <a:buNone/>
              <a:defRPr sz="2400" b="1"/>
            </a:lvl1pPr>
            <a:lvl2pPr marL="456397" indent="0">
              <a:buNone/>
              <a:defRPr sz="2000" b="1"/>
            </a:lvl2pPr>
            <a:lvl3pPr marL="912797" indent="0">
              <a:buNone/>
              <a:defRPr sz="1800" b="1"/>
            </a:lvl3pPr>
            <a:lvl4pPr marL="1369196" indent="0">
              <a:buNone/>
              <a:defRPr sz="1600" b="1"/>
            </a:lvl4pPr>
            <a:lvl5pPr marL="1825605" indent="0">
              <a:buNone/>
              <a:defRPr sz="1600" b="1"/>
            </a:lvl5pPr>
            <a:lvl6pPr marL="2282002" indent="0">
              <a:buNone/>
              <a:defRPr sz="1600" b="1"/>
            </a:lvl6pPr>
            <a:lvl7pPr marL="2738398" indent="0">
              <a:buNone/>
              <a:defRPr sz="1600" b="1"/>
            </a:lvl7pPr>
            <a:lvl8pPr marL="3194796" indent="0">
              <a:buNone/>
              <a:defRPr sz="1600" b="1"/>
            </a:lvl8pPr>
            <a:lvl9pPr marL="3651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8E87FFF-DDA6-41BD-ADA7-B6E8B62C40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8127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C0336F-9FB5-4913-8281-621B75D65E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51751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C8B272-E6BE-4405-BEA5-47A74DDF32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272266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72FF924-7D65-4149-B6DF-C8B3025184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553550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8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33"/>
            <a:ext cx="4011084" cy="4691063"/>
          </a:xfrm>
        </p:spPr>
        <p:txBody>
          <a:bodyPr/>
          <a:lstStyle>
            <a:lvl1pPr marL="0" indent="0">
              <a:buNone/>
              <a:defRPr sz="1400"/>
            </a:lvl1pPr>
            <a:lvl2pPr marL="456397" indent="0">
              <a:buNone/>
              <a:defRPr sz="1200"/>
            </a:lvl2pPr>
            <a:lvl3pPr marL="912797" indent="0">
              <a:buNone/>
              <a:defRPr sz="1000"/>
            </a:lvl3pPr>
            <a:lvl4pPr marL="1369196" indent="0">
              <a:buNone/>
              <a:defRPr sz="900"/>
            </a:lvl4pPr>
            <a:lvl5pPr marL="1825605" indent="0">
              <a:buNone/>
              <a:defRPr sz="900"/>
            </a:lvl5pPr>
            <a:lvl6pPr marL="2282002" indent="0">
              <a:buNone/>
              <a:defRPr sz="900"/>
            </a:lvl6pPr>
            <a:lvl7pPr marL="2738398" indent="0">
              <a:buNone/>
              <a:defRPr sz="900"/>
            </a:lvl7pPr>
            <a:lvl8pPr marL="3194796" indent="0">
              <a:buNone/>
              <a:defRPr sz="900"/>
            </a:lvl8pPr>
            <a:lvl9pPr marL="3651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21B05C-A88F-4D9F-992B-86FBADABDC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37406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97" indent="0">
              <a:buNone/>
              <a:defRPr sz="2800"/>
            </a:lvl2pPr>
            <a:lvl3pPr marL="912797" indent="0">
              <a:buNone/>
              <a:defRPr sz="2400"/>
            </a:lvl3pPr>
            <a:lvl4pPr marL="1369196" indent="0">
              <a:buNone/>
              <a:defRPr sz="2000"/>
            </a:lvl4pPr>
            <a:lvl5pPr marL="1825605" indent="0">
              <a:buNone/>
              <a:defRPr sz="2000"/>
            </a:lvl5pPr>
            <a:lvl6pPr marL="2282002" indent="0">
              <a:buNone/>
              <a:defRPr sz="2000"/>
            </a:lvl6pPr>
            <a:lvl7pPr marL="2738398" indent="0">
              <a:buNone/>
              <a:defRPr sz="2000"/>
            </a:lvl7pPr>
            <a:lvl8pPr marL="3194796" indent="0">
              <a:buNone/>
              <a:defRPr sz="2000"/>
            </a:lvl8pPr>
            <a:lvl9pPr marL="3651199" indent="0">
              <a:buNone/>
              <a:defRPr sz="2000"/>
            </a:lvl9pPr>
          </a:lstStyle>
          <a:p>
            <a:pPr lvl="0"/>
            <a:endParaRPr lang="en-US" noProof="0" dirty="0"/>
          </a:p>
        </p:txBody>
      </p:sp>
      <p:sp>
        <p:nvSpPr>
          <p:cNvPr id="4" name="Text Placeholder 3"/>
          <p:cNvSpPr>
            <a:spLocks noGrp="1"/>
          </p:cNvSpPr>
          <p:nvPr>
            <p:ph type="body" sz="half" idx="2"/>
          </p:nvPr>
        </p:nvSpPr>
        <p:spPr>
          <a:xfrm>
            <a:off x="2389717" y="5367375"/>
            <a:ext cx="7315200" cy="804861"/>
          </a:xfrm>
        </p:spPr>
        <p:txBody>
          <a:bodyPr/>
          <a:lstStyle>
            <a:lvl1pPr marL="0" indent="0">
              <a:buNone/>
              <a:defRPr sz="1400"/>
            </a:lvl1pPr>
            <a:lvl2pPr marL="456397" indent="0">
              <a:buNone/>
              <a:defRPr sz="1200"/>
            </a:lvl2pPr>
            <a:lvl3pPr marL="912797" indent="0">
              <a:buNone/>
              <a:defRPr sz="1000"/>
            </a:lvl3pPr>
            <a:lvl4pPr marL="1369196" indent="0">
              <a:buNone/>
              <a:defRPr sz="900"/>
            </a:lvl4pPr>
            <a:lvl5pPr marL="1825605" indent="0">
              <a:buNone/>
              <a:defRPr sz="900"/>
            </a:lvl5pPr>
            <a:lvl6pPr marL="2282002" indent="0">
              <a:buNone/>
              <a:defRPr sz="900"/>
            </a:lvl6pPr>
            <a:lvl7pPr marL="2738398" indent="0">
              <a:buNone/>
              <a:defRPr sz="900"/>
            </a:lvl7pPr>
            <a:lvl8pPr marL="3194796" indent="0">
              <a:buNone/>
              <a:defRPr sz="900"/>
            </a:lvl8pPr>
            <a:lvl9pPr marL="3651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7A832B-6F65-4DB5-A3D8-824058EC91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62520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50A405-855F-401F-8CF4-32811D1E13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296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3"/>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3"/>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35B6FB-4C2E-42BE-9E3C-688597F107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715129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E31623-FFE2-4187-96FE-4D7E5BB83DB1}"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A58F1A-8637-4AAB-AAEB-64C7CABD66E7}" type="slidenum">
              <a:rPr lang="en-US" smtClean="0"/>
              <a:t>‹#›</a:t>
            </a:fld>
            <a:endParaRPr lang="en-US" dirty="0"/>
          </a:p>
        </p:txBody>
      </p:sp>
    </p:spTree>
    <p:extLst>
      <p:ext uri="{BB962C8B-B14F-4D97-AF65-F5344CB8AC3E}">
        <p14:creationId xmlns:p14="http://schemas.microsoft.com/office/powerpoint/2010/main" val="2311165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E31623-FFE2-4187-96FE-4D7E5BB83DB1}"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A58F1A-8637-4AAB-AAEB-64C7CABD66E7}" type="slidenum">
              <a:rPr lang="en-US" smtClean="0"/>
              <a:t>‹#›</a:t>
            </a:fld>
            <a:endParaRPr lang="en-US" dirty="0"/>
          </a:p>
        </p:txBody>
      </p:sp>
    </p:spTree>
    <p:extLst>
      <p:ext uri="{BB962C8B-B14F-4D97-AF65-F5344CB8AC3E}">
        <p14:creationId xmlns:p14="http://schemas.microsoft.com/office/powerpoint/2010/main" val="407555959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E31623-FFE2-4187-96FE-4D7E5BB83DB1}"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A58F1A-8637-4AAB-AAEB-64C7CABD66E7}" type="slidenum">
              <a:rPr lang="en-US" smtClean="0"/>
              <a:t>‹#›</a:t>
            </a:fld>
            <a:endParaRPr lang="en-US" dirty="0"/>
          </a:p>
        </p:txBody>
      </p:sp>
    </p:spTree>
    <p:extLst>
      <p:ext uri="{BB962C8B-B14F-4D97-AF65-F5344CB8AC3E}">
        <p14:creationId xmlns:p14="http://schemas.microsoft.com/office/powerpoint/2010/main" val="320741859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E31623-FFE2-4187-96FE-4D7E5BB83DB1}" type="datetimeFigureOut">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A58F1A-8637-4AAB-AAEB-64C7CABD66E7}" type="slidenum">
              <a:rPr lang="en-US" smtClean="0"/>
              <a:t>‹#›</a:t>
            </a:fld>
            <a:endParaRPr lang="en-US" dirty="0"/>
          </a:p>
        </p:txBody>
      </p:sp>
    </p:spTree>
    <p:extLst>
      <p:ext uri="{BB962C8B-B14F-4D97-AF65-F5344CB8AC3E}">
        <p14:creationId xmlns:p14="http://schemas.microsoft.com/office/powerpoint/2010/main" val="248537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50F9F3-FAA9-44D6-A722-0940EFC6227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11265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DB559F-B56F-4AB1-9176-E04CB83403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99546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E31623-FFE2-4187-96FE-4D7E5BB83DB1}" type="datetimeFigureOut">
              <a:rPr lang="en-US" smtClean="0"/>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A58F1A-8637-4AAB-AAEB-64C7CABD66E7}" type="slidenum">
              <a:rPr lang="en-US" smtClean="0"/>
              <a:t>‹#›</a:t>
            </a:fld>
            <a:endParaRPr lang="en-US" dirty="0"/>
          </a:p>
        </p:txBody>
      </p:sp>
    </p:spTree>
    <p:extLst>
      <p:ext uri="{BB962C8B-B14F-4D97-AF65-F5344CB8AC3E}">
        <p14:creationId xmlns:p14="http://schemas.microsoft.com/office/powerpoint/2010/main" val="5156793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E31623-FFE2-4187-96FE-4D7E5BB83DB1}" type="datetimeFigureOut">
              <a:rPr lang="en-US" smtClean="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A58F1A-8637-4AAB-AAEB-64C7CABD66E7}" type="slidenum">
              <a:rPr lang="en-US" smtClean="0"/>
              <a:t>‹#›</a:t>
            </a:fld>
            <a:endParaRPr lang="en-US" dirty="0"/>
          </a:p>
        </p:txBody>
      </p:sp>
    </p:spTree>
    <p:extLst>
      <p:ext uri="{BB962C8B-B14F-4D97-AF65-F5344CB8AC3E}">
        <p14:creationId xmlns:p14="http://schemas.microsoft.com/office/powerpoint/2010/main" val="243440531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31623-FFE2-4187-96FE-4D7E5BB83DB1}" type="datetimeFigureOut">
              <a:rPr lang="en-US" smtClean="0"/>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A58F1A-8637-4AAB-AAEB-64C7CABD66E7}" type="slidenum">
              <a:rPr lang="en-US" smtClean="0"/>
              <a:t>‹#›</a:t>
            </a:fld>
            <a:endParaRPr lang="en-US" dirty="0"/>
          </a:p>
        </p:txBody>
      </p:sp>
    </p:spTree>
    <p:extLst>
      <p:ext uri="{BB962C8B-B14F-4D97-AF65-F5344CB8AC3E}">
        <p14:creationId xmlns:p14="http://schemas.microsoft.com/office/powerpoint/2010/main" val="194187374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E31623-FFE2-4187-96FE-4D7E5BB83DB1}" type="datetimeFigureOut">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A58F1A-8637-4AAB-AAEB-64C7CABD66E7}" type="slidenum">
              <a:rPr lang="en-US" smtClean="0"/>
              <a:t>‹#›</a:t>
            </a:fld>
            <a:endParaRPr lang="en-US" dirty="0"/>
          </a:p>
        </p:txBody>
      </p:sp>
    </p:spTree>
    <p:extLst>
      <p:ext uri="{BB962C8B-B14F-4D97-AF65-F5344CB8AC3E}">
        <p14:creationId xmlns:p14="http://schemas.microsoft.com/office/powerpoint/2010/main" val="42158364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E31623-FFE2-4187-96FE-4D7E5BB83DB1}" type="datetimeFigureOut">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A58F1A-8637-4AAB-AAEB-64C7CABD66E7}" type="slidenum">
              <a:rPr lang="en-US" smtClean="0"/>
              <a:t>‹#›</a:t>
            </a:fld>
            <a:endParaRPr lang="en-US" dirty="0"/>
          </a:p>
        </p:txBody>
      </p:sp>
    </p:spTree>
    <p:extLst>
      <p:ext uri="{BB962C8B-B14F-4D97-AF65-F5344CB8AC3E}">
        <p14:creationId xmlns:p14="http://schemas.microsoft.com/office/powerpoint/2010/main" val="206586675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E31623-FFE2-4187-96FE-4D7E5BB83DB1}"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A58F1A-8637-4AAB-AAEB-64C7CABD66E7}" type="slidenum">
              <a:rPr lang="en-US" smtClean="0"/>
              <a:t>‹#›</a:t>
            </a:fld>
            <a:endParaRPr lang="en-US" dirty="0"/>
          </a:p>
        </p:txBody>
      </p:sp>
    </p:spTree>
    <p:extLst>
      <p:ext uri="{BB962C8B-B14F-4D97-AF65-F5344CB8AC3E}">
        <p14:creationId xmlns:p14="http://schemas.microsoft.com/office/powerpoint/2010/main" val="27554105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E31623-FFE2-4187-96FE-4D7E5BB83DB1}"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A58F1A-8637-4AAB-AAEB-64C7CABD66E7}" type="slidenum">
              <a:rPr lang="en-US" smtClean="0"/>
              <a:t>‹#›</a:t>
            </a:fld>
            <a:endParaRPr lang="en-US" dirty="0"/>
          </a:p>
        </p:txBody>
      </p:sp>
    </p:spTree>
    <p:extLst>
      <p:ext uri="{BB962C8B-B14F-4D97-AF65-F5344CB8AC3E}">
        <p14:creationId xmlns:p14="http://schemas.microsoft.com/office/powerpoint/2010/main" val="363775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82D2A4-6D22-411A-8823-32D117F310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8440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1"/>
            <a:ext cx="3048000" cy="59356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1"/>
            <a:ext cx="8940800" cy="5935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1FA758-3E26-415F-818B-40EBC30454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297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24"/>
            <a:ext cx="8534400" cy="1752600"/>
          </a:xfrm>
        </p:spPr>
        <p:txBody>
          <a:bodyPr/>
          <a:lstStyle>
            <a:lvl1pPr marL="0" indent="0" algn="ctr">
              <a:buNone/>
              <a:defRPr/>
            </a:lvl1pPr>
            <a:lvl2pPr marL="456397" indent="0" algn="ctr">
              <a:buNone/>
              <a:defRPr/>
            </a:lvl2pPr>
            <a:lvl3pPr marL="912797" indent="0" algn="ctr">
              <a:buNone/>
              <a:defRPr/>
            </a:lvl3pPr>
            <a:lvl4pPr marL="1369196" indent="0" algn="ctr">
              <a:buNone/>
              <a:defRPr/>
            </a:lvl4pPr>
            <a:lvl5pPr marL="1825605" indent="0" algn="ctr">
              <a:buNone/>
              <a:defRPr/>
            </a:lvl5pPr>
            <a:lvl6pPr marL="2282002" indent="0" algn="ctr">
              <a:buNone/>
              <a:defRPr/>
            </a:lvl6pPr>
            <a:lvl7pPr marL="2738398" indent="0" algn="ctr">
              <a:buNone/>
              <a:defRPr/>
            </a:lvl7pPr>
            <a:lvl8pPr marL="3194796" indent="0" algn="ctr">
              <a:buNone/>
              <a:defRPr/>
            </a:lvl8pPr>
            <a:lvl9pPr marL="365119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421B17E-17E0-40D9-9E4F-B1CF9A9EB4FE}" type="slidenum">
              <a:rPr lang="en-US"/>
              <a:pPr>
                <a:defRPr/>
              </a:pPr>
              <a:t>‹#›</a:t>
            </a:fld>
            <a:endParaRPr lang="en-US" dirty="0"/>
          </a:p>
        </p:txBody>
      </p:sp>
    </p:spTree>
    <p:extLst>
      <p:ext uri="{BB962C8B-B14F-4D97-AF65-F5344CB8AC3E}">
        <p14:creationId xmlns:p14="http://schemas.microsoft.com/office/powerpoint/2010/main" val="1058627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C38C0DD-CAE5-4F75-8FEF-E3A03E8F07F1}" type="slidenum">
              <a:rPr lang="en-US"/>
              <a:pPr>
                <a:defRPr/>
              </a:pPr>
              <a:t>‹#›</a:t>
            </a:fld>
            <a:endParaRPr lang="en-US" dirty="0"/>
          </a:p>
        </p:txBody>
      </p:sp>
    </p:spTree>
    <p:extLst>
      <p:ext uri="{BB962C8B-B14F-4D97-AF65-F5344CB8AC3E}">
        <p14:creationId xmlns:p14="http://schemas.microsoft.com/office/powerpoint/2010/main" val="2979243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lvl1pPr>
            <a:lvl2pPr marL="456397" indent="0">
              <a:buNone/>
              <a:defRPr sz="1800"/>
            </a:lvl2pPr>
            <a:lvl3pPr marL="912797" indent="0">
              <a:buNone/>
              <a:defRPr sz="1600"/>
            </a:lvl3pPr>
            <a:lvl4pPr marL="1369196" indent="0">
              <a:buNone/>
              <a:defRPr sz="1400"/>
            </a:lvl4pPr>
            <a:lvl5pPr marL="1825605" indent="0">
              <a:buNone/>
              <a:defRPr sz="1400"/>
            </a:lvl5pPr>
            <a:lvl6pPr marL="2282002" indent="0">
              <a:buNone/>
              <a:defRPr sz="1400"/>
            </a:lvl6pPr>
            <a:lvl7pPr marL="2738398" indent="0">
              <a:buNone/>
              <a:defRPr sz="1400"/>
            </a:lvl7pPr>
            <a:lvl8pPr marL="3194796" indent="0">
              <a:buNone/>
              <a:defRPr sz="1400"/>
            </a:lvl8pPr>
            <a:lvl9pPr marL="3651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48F3557-813F-4C9D-8FBF-9D9BE1A5F8B9}" type="slidenum">
              <a:rPr lang="en-US"/>
              <a:pPr>
                <a:defRPr/>
              </a:pPr>
              <a:t>‹#›</a:t>
            </a:fld>
            <a:endParaRPr lang="en-US" dirty="0"/>
          </a:p>
        </p:txBody>
      </p:sp>
    </p:spTree>
    <p:extLst>
      <p:ext uri="{BB962C8B-B14F-4D97-AF65-F5344CB8AC3E}">
        <p14:creationId xmlns:p14="http://schemas.microsoft.com/office/powerpoint/2010/main" val="3987431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546C80F-A166-41F5-90DD-5FF447775E10}" type="slidenum">
              <a:rPr lang="en-US"/>
              <a:pPr>
                <a:defRPr/>
              </a:pPr>
              <a:t>‹#›</a:t>
            </a:fld>
            <a:endParaRPr lang="en-US" dirty="0"/>
          </a:p>
        </p:txBody>
      </p:sp>
    </p:spTree>
    <p:extLst>
      <p:ext uri="{BB962C8B-B14F-4D97-AF65-F5344CB8AC3E}">
        <p14:creationId xmlns:p14="http://schemas.microsoft.com/office/powerpoint/2010/main" val="976936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397" indent="0">
              <a:buNone/>
              <a:defRPr sz="2000" b="1"/>
            </a:lvl2pPr>
            <a:lvl3pPr marL="912797" indent="0">
              <a:buNone/>
              <a:defRPr sz="1800" b="1"/>
            </a:lvl3pPr>
            <a:lvl4pPr marL="1369196" indent="0">
              <a:buNone/>
              <a:defRPr sz="1600" b="1"/>
            </a:lvl4pPr>
            <a:lvl5pPr marL="1825605" indent="0">
              <a:buNone/>
              <a:defRPr sz="1600" b="1"/>
            </a:lvl5pPr>
            <a:lvl6pPr marL="2282002" indent="0">
              <a:buNone/>
              <a:defRPr sz="1600" b="1"/>
            </a:lvl6pPr>
            <a:lvl7pPr marL="2738398" indent="0">
              <a:buNone/>
              <a:defRPr sz="1600" b="1"/>
            </a:lvl7pPr>
            <a:lvl8pPr marL="3194796" indent="0">
              <a:buNone/>
              <a:defRPr sz="1600" b="1"/>
            </a:lvl8pPr>
            <a:lvl9pPr marL="365119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4" y="1535113"/>
            <a:ext cx="5389033" cy="639762"/>
          </a:xfrm>
        </p:spPr>
        <p:txBody>
          <a:bodyPr anchor="b"/>
          <a:lstStyle>
            <a:lvl1pPr marL="0" indent="0">
              <a:buNone/>
              <a:defRPr sz="2400" b="1"/>
            </a:lvl1pPr>
            <a:lvl2pPr marL="456397" indent="0">
              <a:buNone/>
              <a:defRPr sz="2000" b="1"/>
            </a:lvl2pPr>
            <a:lvl3pPr marL="912797" indent="0">
              <a:buNone/>
              <a:defRPr sz="1800" b="1"/>
            </a:lvl3pPr>
            <a:lvl4pPr marL="1369196" indent="0">
              <a:buNone/>
              <a:defRPr sz="1600" b="1"/>
            </a:lvl4pPr>
            <a:lvl5pPr marL="1825605" indent="0">
              <a:buNone/>
              <a:defRPr sz="1600" b="1"/>
            </a:lvl5pPr>
            <a:lvl6pPr marL="2282002" indent="0">
              <a:buNone/>
              <a:defRPr sz="1600" b="1"/>
            </a:lvl6pPr>
            <a:lvl7pPr marL="2738398" indent="0">
              <a:buNone/>
              <a:defRPr sz="1600" b="1"/>
            </a:lvl7pPr>
            <a:lvl8pPr marL="3194796" indent="0">
              <a:buNone/>
              <a:defRPr sz="1600" b="1"/>
            </a:lvl8pPr>
            <a:lvl9pPr marL="3651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657DEB49-2A87-4908-91B9-7BFC330CFF48}" type="slidenum">
              <a:rPr lang="en-US"/>
              <a:pPr>
                <a:defRPr/>
              </a:pPr>
              <a:t>‹#›</a:t>
            </a:fld>
            <a:endParaRPr lang="en-US" dirty="0"/>
          </a:p>
        </p:txBody>
      </p:sp>
    </p:spTree>
    <p:extLst>
      <p:ext uri="{BB962C8B-B14F-4D97-AF65-F5344CB8AC3E}">
        <p14:creationId xmlns:p14="http://schemas.microsoft.com/office/powerpoint/2010/main" val="3206074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2228F0A9-6CC2-4F2B-A141-6F9A3DB292A1}" type="slidenum">
              <a:rPr lang="en-US"/>
              <a:pPr>
                <a:defRPr/>
              </a:pPr>
              <a:t>‹#›</a:t>
            </a:fld>
            <a:endParaRPr lang="en-US" dirty="0"/>
          </a:p>
        </p:txBody>
      </p:sp>
    </p:spTree>
    <p:extLst>
      <p:ext uri="{BB962C8B-B14F-4D97-AF65-F5344CB8AC3E}">
        <p14:creationId xmlns:p14="http://schemas.microsoft.com/office/powerpoint/2010/main" val="3234826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8389E4F-1D74-49AE-9045-8D9B9D108095}" type="slidenum">
              <a:rPr lang="en-US"/>
              <a:pPr>
                <a:defRPr/>
              </a:pPr>
              <a:t>‹#›</a:t>
            </a:fld>
            <a:endParaRPr lang="en-US" dirty="0"/>
          </a:p>
        </p:txBody>
      </p:sp>
    </p:spTree>
    <p:extLst>
      <p:ext uri="{BB962C8B-B14F-4D97-AF65-F5344CB8AC3E}">
        <p14:creationId xmlns:p14="http://schemas.microsoft.com/office/powerpoint/2010/main" val="341873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41"/>
            <a:ext cx="10363200" cy="1500187"/>
          </a:xfrm>
        </p:spPr>
        <p:txBody>
          <a:bodyPr anchor="b"/>
          <a:lstStyle>
            <a:lvl1pPr marL="0" indent="0">
              <a:buNone/>
              <a:defRPr sz="2000"/>
            </a:lvl1pPr>
            <a:lvl2pPr marL="455751" indent="0">
              <a:buNone/>
              <a:defRPr sz="1800"/>
            </a:lvl2pPr>
            <a:lvl3pPr marL="911496" indent="0">
              <a:buNone/>
              <a:defRPr sz="1600"/>
            </a:lvl3pPr>
            <a:lvl4pPr marL="1367243" indent="0">
              <a:buNone/>
              <a:defRPr sz="1400"/>
            </a:lvl4pPr>
            <a:lvl5pPr marL="1822989" indent="0">
              <a:buNone/>
              <a:defRPr sz="1400"/>
            </a:lvl5pPr>
            <a:lvl6pPr marL="2278738" indent="0">
              <a:buNone/>
              <a:defRPr sz="1400"/>
            </a:lvl6pPr>
            <a:lvl7pPr marL="2734482" indent="0">
              <a:buNone/>
              <a:defRPr sz="1400"/>
            </a:lvl7pPr>
            <a:lvl8pPr marL="3190234" indent="0">
              <a:buNone/>
              <a:defRPr sz="1400"/>
            </a:lvl8pPr>
            <a:lvl9pPr marL="3645978"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2439E3-3CA2-44A7-B54F-7E3FBE19337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811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8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33"/>
            <a:ext cx="4011084" cy="4691063"/>
          </a:xfrm>
        </p:spPr>
        <p:txBody>
          <a:bodyPr/>
          <a:lstStyle>
            <a:lvl1pPr marL="0" indent="0">
              <a:buNone/>
              <a:defRPr sz="1400"/>
            </a:lvl1pPr>
            <a:lvl2pPr marL="456397" indent="0">
              <a:buNone/>
              <a:defRPr sz="1200"/>
            </a:lvl2pPr>
            <a:lvl3pPr marL="912797" indent="0">
              <a:buNone/>
              <a:defRPr sz="1000"/>
            </a:lvl3pPr>
            <a:lvl4pPr marL="1369196" indent="0">
              <a:buNone/>
              <a:defRPr sz="900"/>
            </a:lvl4pPr>
            <a:lvl5pPr marL="1825605" indent="0">
              <a:buNone/>
              <a:defRPr sz="900"/>
            </a:lvl5pPr>
            <a:lvl6pPr marL="2282002" indent="0">
              <a:buNone/>
              <a:defRPr sz="900"/>
            </a:lvl6pPr>
            <a:lvl7pPr marL="2738398" indent="0">
              <a:buNone/>
              <a:defRPr sz="900"/>
            </a:lvl7pPr>
            <a:lvl8pPr marL="3194796" indent="0">
              <a:buNone/>
              <a:defRPr sz="900"/>
            </a:lvl8pPr>
            <a:lvl9pPr marL="3651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953FA28C-40F7-45CF-92B4-BE9D76BB3531}" type="slidenum">
              <a:rPr lang="en-US"/>
              <a:pPr>
                <a:defRPr/>
              </a:pPr>
              <a:t>‹#›</a:t>
            </a:fld>
            <a:endParaRPr lang="en-US" dirty="0"/>
          </a:p>
        </p:txBody>
      </p:sp>
    </p:spTree>
    <p:extLst>
      <p:ext uri="{BB962C8B-B14F-4D97-AF65-F5344CB8AC3E}">
        <p14:creationId xmlns:p14="http://schemas.microsoft.com/office/powerpoint/2010/main" val="671241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97" indent="0">
              <a:buNone/>
              <a:defRPr sz="2800"/>
            </a:lvl2pPr>
            <a:lvl3pPr marL="912797" indent="0">
              <a:buNone/>
              <a:defRPr sz="2400"/>
            </a:lvl3pPr>
            <a:lvl4pPr marL="1369196" indent="0">
              <a:buNone/>
              <a:defRPr sz="2000"/>
            </a:lvl4pPr>
            <a:lvl5pPr marL="1825605" indent="0">
              <a:buNone/>
              <a:defRPr sz="2000"/>
            </a:lvl5pPr>
            <a:lvl6pPr marL="2282002" indent="0">
              <a:buNone/>
              <a:defRPr sz="2000"/>
            </a:lvl6pPr>
            <a:lvl7pPr marL="2738398" indent="0">
              <a:buNone/>
              <a:defRPr sz="2000"/>
            </a:lvl7pPr>
            <a:lvl8pPr marL="3194796" indent="0">
              <a:buNone/>
              <a:defRPr sz="2000"/>
            </a:lvl8pPr>
            <a:lvl9pPr marL="3651199" indent="0">
              <a:buNone/>
              <a:defRPr sz="2000"/>
            </a:lvl9pPr>
          </a:lstStyle>
          <a:p>
            <a:pPr lvl="0"/>
            <a:endParaRPr lang="en-US" noProof="0" dirty="0"/>
          </a:p>
        </p:txBody>
      </p:sp>
      <p:sp>
        <p:nvSpPr>
          <p:cNvPr id="4" name="Text Placeholder 3"/>
          <p:cNvSpPr>
            <a:spLocks noGrp="1"/>
          </p:cNvSpPr>
          <p:nvPr>
            <p:ph type="body" sz="half" idx="2"/>
          </p:nvPr>
        </p:nvSpPr>
        <p:spPr>
          <a:xfrm>
            <a:off x="2389717" y="5367375"/>
            <a:ext cx="7315200" cy="804861"/>
          </a:xfrm>
        </p:spPr>
        <p:txBody>
          <a:bodyPr/>
          <a:lstStyle>
            <a:lvl1pPr marL="0" indent="0">
              <a:buNone/>
              <a:defRPr sz="1400"/>
            </a:lvl1pPr>
            <a:lvl2pPr marL="456397" indent="0">
              <a:buNone/>
              <a:defRPr sz="1200"/>
            </a:lvl2pPr>
            <a:lvl3pPr marL="912797" indent="0">
              <a:buNone/>
              <a:defRPr sz="1000"/>
            </a:lvl3pPr>
            <a:lvl4pPr marL="1369196" indent="0">
              <a:buNone/>
              <a:defRPr sz="900"/>
            </a:lvl4pPr>
            <a:lvl5pPr marL="1825605" indent="0">
              <a:buNone/>
              <a:defRPr sz="900"/>
            </a:lvl5pPr>
            <a:lvl6pPr marL="2282002" indent="0">
              <a:buNone/>
              <a:defRPr sz="900"/>
            </a:lvl6pPr>
            <a:lvl7pPr marL="2738398" indent="0">
              <a:buNone/>
              <a:defRPr sz="900"/>
            </a:lvl7pPr>
            <a:lvl8pPr marL="3194796" indent="0">
              <a:buNone/>
              <a:defRPr sz="900"/>
            </a:lvl8pPr>
            <a:lvl9pPr marL="3651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1893FD6D-E4BA-455D-A039-8917DD702149}" type="slidenum">
              <a:rPr lang="en-US"/>
              <a:pPr>
                <a:defRPr/>
              </a:pPr>
              <a:t>‹#›</a:t>
            </a:fld>
            <a:endParaRPr lang="en-US" dirty="0"/>
          </a:p>
        </p:txBody>
      </p:sp>
    </p:spTree>
    <p:extLst>
      <p:ext uri="{BB962C8B-B14F-4D97-AF65-F5344CB8AC3E}">
        <p14:creationId xmlns:p14="http://schemas.microsoft.com/office/powerpoint/2010/main" val="3258346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9816509-C088-4901-9B59-E7D192E0BA1E}" type="slidenum">
              <a:rPr lang="en-US"/>
              <a:pPr>
                <a:defRPr/>
              </a:pPr>
              <a:t>‹#›</a:t>
            </a:fld>
            <a:endParaRPr lang="en-US" dirty="0"/>
          </a:p>
        </p:txBody>
      </p:sp>
    </p:spTree>
    <p:extLst>
      <p:ext uri="{BB962C8B-B14F-4D97-AF65-F5344CB8AC3E}">
        <p14:creationId xmlns:p14="http://schemas.microsoft.com/office/powerpoint/2010/main" val="1803099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3"/>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3"/>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C7EEA89-AD98-499C-919F-7CD7872AAE44}" type="slidenum">
              <a:rPr lang="en-US"/>
              <a:pPr>
                <a:defRPr/>
              </a:pPr>
              <a:t>‹#›</a:t>
            </a:fld>
            <a:endParaRPr lang="en-US" dirty="0"/>
          </a:p>
        </p:txBody>
      </p:sp>
    </p:spTree>
    <p:extLst>
      <p:ext uri="{BB962C8B-B14F-4D97-AF65-F5344CB8AC3E}">
        <p14:creationId xmlns:p14="http://schemas.microsoft.com/office/powerpoint/2010/main" val="637095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E6959F-E3D8-4790-BA5C-25694F3AC97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5965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7B96E2-3560-446A-935A-A745B0FCEA5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2878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C174C8-A70B-4DB7-A879-CC2B3DBAC5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6505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22A7B8-B51F-4DBA-AAFC-57D843413C1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71470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5EBB722-FC22-4A33-A4DC-2735E51B381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4315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5A603CC-0E9A-4E44-8CB7-4169F7F2D14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0165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24007"/>
            <a:ext cx="5384800" cy="470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24007"/>
            <a:ext cx="5384800" cy="470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994004-A907-4D1F-B1F1-8F326135662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0214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E4A9C3-3022-4C5B-8DCA-F87CF5FC354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93719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4AD77E-1979-40D9-AF88-7FA25FF8F1F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78623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F331BB-A977-47B0-AE6C-5EC0F6288A4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83051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1BBCCE-EA73-47E0-9B37-B870411936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11823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1"/>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1"/>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64BF10-61F8-4C0E-ACE8-2674DBF24D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7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5113" indent="0" algn="ctr">
              <a:buNone/>
              <a:defRPr/>
            </a:lvl2pPr>
            <a:lvl3pPr marL="910219" indent="0" algn="ctr">
              <a:buNone/>
              <a:defRPr/>
            </a:lvl3pPr>
            <a:lvl4pPr marL="1365326" indent="0" algn="ctr">
              <a:buNone/>
              <a:defRPr/>
            </a:lvl4pPr>
            <a:lvl5pPr marL="1820433" indent="0" algn="ctr">
              <a:buNone/>
              <a:defRPr/>
            </a:lvl5pPr>
            <a:lvl6pPr marL="2275542" indent="0" algn="ctr">
              <a:buNone/>
              <a:defRPr/>
            </a:lvl6pPr>
            <a:lvl7pPr marL="2730649" indent="0" algn="ctr">
              <a:buNone/>
              <a:defRPr/>
            </a:lvl7pPr>
            <a:lvl8pPr marL="3185759" indent="0" algn="ctr">
              <a:buNone/>
              <a:defRPr/>
            </a:lvl8pPr>
            <a:lvl9pPr marL="3640865"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D6E99B-4C9B-4BD6-B436-2A84C48440A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64858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F53268-250B-4D2D-8796-A228AE16C4E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19273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41"/>
            <a:ext cx="10363200" cy="1500187"/>
          </a:xfrm>
        </p:spPr>
        <p:txBody>
          <a:bodyPr anchor="b"/>
          <a:lstStyle>
            <a:lvl1pPr marL="0" indent="0">
              <a:buNone/>
              <a:defRPr sz="2000"/>
            </a:lvl1pPr>
            <a:lvl2pPr marL="455113" indent="0">
              <a:buNone/>
              <a:defRPr sz="1800"/>
            </a:lvl2pPr>
            <a:lvl3pPr marL="910219" indent="0">
              <a:buNone/>
              <a:defRPr sz="1600"/>
            </a:lvl3pPr>
            <a:lvl4pPr marL="1365326" indent="0">
              <a:buNone/>
              <a:defRPr sz="1400"/>
            </a:lvl4pPr>
            <a:lvl5pPr marL="1820433" indent="0">
              <a:buNone/>
              <a:defRPr sz="1400"/>
            </a:lvl5pPr>
            <a:lvl6pPr marL="2275542" indent="0">
              <a:buNone/>
              <a:defRPr sz="1400"/>
            </a:lvl6pPr>
            <a:lvl7pPr marL="2730649" indent="0">
              <a:buNone/>
              <a:defRPr sz="1400"/>
            </a:lvl7pPr>
            <a:lvl8pPr marL="3185759" indent="0">
              <a:buNone/>
              <a:defRPr sz="1400"/>
            </a:lvl8pPr>
            <a:lvl9pPr marL="3640865"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9C482D-9B3C-4440-AFB0-9364584DF07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07301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799F9D-9BE1-4BD3-B394-361DC462A8A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4922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2"/>
          </a:xfrm>
        </p:spPr>
        <p:txBody>
          <a:bodyPr anchor="b"/>
          <a:lstStyle>
            <a:lvl1pPr marL="0" indent="0">
              <a:buNone/>
              <a:defRPr sz="2400" b="1"/>
            </a:lvl1pPr>
            <a:lvl2pPr marL="455113" indent="0">
              <a:buNone/>
              <a:defRPr sz="2000" b="1"/>
            </a:lvl2pPr>
            <a:lvl3pPr marL="910219" indent="0">
              <a:buNone/>
              <a:defRPr sz="1800" b="1"/>
            </a:lvl3pPr>
            <a:lvl4pPr marL="1365326" indent="0">
              <a:buNone/>
              <a:defRPr sz="1600" b="1"/>
            </a:lvl4pPr>
            <a:lvl5pPr marL="1820433" indent="0">
              <a:buNone/>
              <a:defRPr sz="1600" b="1"/>
            </a:lvl5pPr>
            <a:lvl6pPr marL="2275542" indent="0">
              <a:buNone/>
              <a:defRPr sz="1600" b="1"/>
            </a:lvl6pPr>
            <a:lvl7pPr marL="2730649" indent="0">
              <a:buNone/>
              <a:defRPr sz="1600" b="1"/>
            </a:lvl7pPr>
            <a:lvl8pPr marL="3185759" indent="0">
              <a:buNone/>
              <a:defRPr sz="1600" b="1"/>
            </a:lvl8pPr>
            <a:lvl9pPr marL="364086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9"/>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6" y="1535117"/>
            <a:ext cx="5389033" cy="639762"/>
          </a:xfrm>
        </p:spPr>
        <p:txBody>
          <a:bodyPr anchor="b"/>
          <a:lstStyle>
            <a:lvl1pPr marL="0" indent="0">
              <a:buNone/>
              <a:defRPr sz="2400" b="1"/>
            </a:lvl1pPr>
            <a:lvl2pPr marL="455113" indent="0">
              <a:buNone/>
              <a:defRPr sz="2000" b="1"/>
            </a:lvl2pPr>
            <a:lvl3pPr marL="910219" indent="0">
              <a:buNone/>
              <a:defRPr sz="1800" b="1"/>
            </a:lvl3pPr>
            <a:lvl4pPr marL="1365326" indent="0">
              <a:buNone/>
              <a:defRPr sz="1600" b="1"/>
            </a:lvl4pPr>
            <a:lvl5pPr marL="1820433" indent="0">
              <a:buNone/>
              <a:defRPr sz="1600" b="1"/>
            </a:lvl5pPr>
            <a:lvl6pPr marL="2275542" indent="0">
              <a:buNone/>
              <a:defRPr sz="1600" b="1"/>
            </a:lvl6pPr>
            <a:lvl7pPr marL="2730649" indent="0">
              <a:buNone/>
              <a:defRPr sz="1600" b="1"/>
            </a:lvl7pPr>
            <a:lvl8pPr marL="3185759" indent="0">
              <a:buNone/>
              <a:defRPr sz="1600" b="1"/>
            </a:lvl8pPr>
            <a:lvl9pPr marL="36408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6" y="2174879"/>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FA5B7DD-DF24-4AB3-B9C0-59A6803E9AC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6126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2"/>
          </a:xfrm>
        </p:spPr>
        <p:txBody>
          <a:bodyPr anchor="b"/>
          <a:lstStyle>
            <a:lvl1pPr marL="0" indent="0">
              <a:buNone/>
              <a:defRPr sz="2400" b="1"/>
            </a:lvl1pPr>
            <a:lvl2pPr marL="455751" indent="0">
              <a:buNone/>
              <a:defRPr sz="2000" b="1"/>
            </a:lvl2pPr>
            <a:lvl3pPr marL="911496" indent="0">
              <a:buNone/>
              <a:defRPr sz="1800" b="1"/>
            </a:lvl3pPr>
            <a:lvl4pPr marL="1367243" indent="0">
              <a:buNone/>
              <a:defRPr sz="1600" b="1"/>
            </a:lvl4pPr>
            <a:lvl5pPr marL="1822989" indent="0">
              <a:buNone/>
              <a:defRPr sz="1600" b="1"/>
            </a:lvl5pPr>
            <a:lvl6pPr marL="2278738" indent="0">
              <a:buNone/>
              <a:defRPr sz="1600" b="1"/>
            </a:lvl6pPr>
            <a:lvl7pPr marL="2734482" indent="0">
              <a:buNone/>
              <a:defRPr sz="1600" b="1"/>
            </a:lvl7pPr>
            <a:lvl8pPr marL="3190234" indent="0">
              <a:buNone/>
              <a:defRPr sz="1600" b="1"/>
            </a:lvl8pPr>
            <a:lvl9pPr marL="364597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9"/>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0" y="1535117"/>
            <a:ext cx="5389033" cy="639762"/>
          </a:xfrm>
        </p:spPr>
        <p:txBody>
          <a:bodyPr anchor="b"/>
          <a:lstStyle>
            <a:lvl1pPr marL="0" indent="0">
              <a:buNone/>
              <a:defRPr sz="2400" b="1"/>
            </a:lvl1pPr>
            <a:lvl2pPr marL="455751" indent="0">
              <a:buNone/>
              <a:defRPr sz="2000" b="1"/>
            </a:lvl2pPr>
            <a:lvl3pPr marL="911496" indent="0">
              <a:buNone/>
              <a:defRPr sz="1800" b="1"/>
            </a:lvl3pPr>
            <a:lvl4pPr marL="1367243" indent="0">
              <a:buNone/>
              <a:defRPr sz="1600" b="1"/>
            </a:lvl4pPr>
            <a:lvl5pPr marL="1822989" indent="0">
              <a:buNone/>
              <a:defRPr sz="1600" b="1"/>
            </a:lvl5pPr>
            <a:lvl6pPr marL="2278738" indent="0">
              <a:buNone/>
              <a:defRPr sz="1600" b="1"/>
            </a:lvl6pPr>
            <a:lvl7pPr marL="2734482" indent="0">
              <a:buNone/>
              <a:defRPr sz="1600" b="1"/>
            </a:lvl7pPr>
            <a:lvl8pPr marL="3190234" indent="0">
              <a:buNone/>
              <a:defRPr sz="1600" b="1"/>
            </a:lvl8pPr>
            <a:lvl9pPr marL="364597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0" y="2174879"/>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BC3CA02-A870-4388-8B3A-D467877D709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905647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E029052-9824-4BF6-B1F1-A129CE9142D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26675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3D71303-BB49-4523-B8CE-F3DE276AE38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93725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3"/>
            <a:ext cx="4011084" cy="4691063"/>
          </a:xfrm>
        </p:spPr>
        <p:txBody>
          <a:bodyPr/>
          <a:lstStyle>
            <a:lvl1pPr marL="0" indent="0">
              <a:buNone/>
              <a:defRPr sz="1400"/>
            </a:lvl1pPr>
            <a:lvl2pPr marL="455113" indent="0">
              <a:buNone/>
              <a:defRPr sz="1200"/>
            </a:lvl2pPr>
            <a:lvl3pPr marL="910219" indent="0">
              <a:buNone/>
              <a:defRPr sz="1000"/>
            </a:lvl3pPr>
            <a:lvl4pPr marL="1365326" indent="0">
              <a:buNone/>
              <a:defRPr sz="900"/>
            </a:lvl4pPr>
            <a:lvl5pPr marL="1820433" indent="0">
              <a:buNone/>
              <a:defRPr sz="900"/>
            </a:lvl5pPr>
            <a:lvl6pPr marL="2275542" indent="0">
              <a:buNone/>
              <a:defRPr sz="900"/>
            </a:lvl6pPr>
            <a:lvl7pPr marL="2730649" indent="0">
              <a:buNone/>
              <a:defRPr sz="900"/>
            </a:lvl7pPr>
            <a:lvl8pPr marL="3185759" indent="0">
              <a:buNone/>
              <a:defRPr sz="900"/>
            </a:lvl8pPr>
            <a:lvl9pPr marL="36408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E7541F-35FF-4C6E-AAD9-1358EF2253D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500855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5113" indent="0">
              <a:buNone/>
              <a:defRPr sz="2800"/>
            </a:lvl2pPr>
            <a:lvl3pPr marL="910219" indent="0">
              <a:buNone/>
              <a:defRPr sz="2400"/>
            </a:lvl3pPr>
            <a:lvl4pPr marL="1365326" indent="0">
              <a:buNone/>
              <a:defRPr sz="2000"/>
            </a:lvl4pPr>
            <a:lvl5pPr marL="1820433" indent="0">
              <a:buNone/>
              <a:defRPr sz="2000"/>
            </a:lvl5pPr>
            <a:lvl6pPr marL="2275542" indent="0">
              <a:buNone/>
              <a:defRPr sz="2000"/>
            </a:lvl6pPr>
            <a:lvl7pPr marL="2730649" indent="0">
              <a:buNone/>
              <a:defRPr sz="2000"/>
            </a:lvl7pPr>
            <a:lvl8pPr marL="3185759" indent="0">
              <a:buNone/>
              <a:defRPr sz="2000"/>
            </a:lvl8pPr>
            <a:lvl9pPr marL="3640865" indent="0">
              <a:buNone/>
              <a:defRPr sz="2000"/>
            </a:lvl9pPr>
          </a:lstStyle>
          <a:p>
            <a:endParaRPr lang="en-US" dirty="0"/>
          </a:p>
        </p:txBody>
      </p:sp>
      <p:sp>
        <p:nvSpPr>
          <p:cNvPr id="4" name="Text Placeholder 3"/>
          <p:cNvSpPr>
            <a:spLocks noGrp="1"/>
          </p:cNvSpPr>
          <p:nvPr>
            <p:ph type="body" sz="half" idx="2"/>
          </p:nvPr>
        </p:nvSpPr>
        <p:spPr>
          <a:xfrm>
            <a:off x="2389717" y="5367342"/>
            <a:ext cx="7315200" cy="804862"/>
          </a:xfrm>
        </p:spPr>
        <p:txBody>
          <a:bodyPr/>
          <a:lstStyle>
            <a:lvl1pPr marL="0" indent="0">
              <a:buNone/>
              <a:defRPr sz="1400"/>
            </a:lvl1pPr>
            <a:lvl2pPr marL="455113" indent="0">
              <a:buNone/>
              <a:defRPr sz="1200"/>
            </a:lvl2pPr>
            <a:lvl3pPr marL="910219" indent="0">
              <a:buNone/>
              <a:defRPr sz="1000"/>
            </a:lvl3pPr>
            <a:lvl4pPr marL="1365326" indent="0">
              <a:buNone/>
              <a:defRPr sz="900"/>
            </a:lvl4pPr>
            <a:lvl5pPr marL="1820433" indent="0">
              <a:buNone/>
              <a:defRPr sz="900"/>
            </a:lvl5pPr>
            <a:lvl6pPr marL="2275542" indent="0">
              <a:buNone/>
              <a:defRPr sz="900"/>
            </a:lvl6pPr>
            <a:lvl7pPr marL="2730649" indent="0">
              <a:buNone/>
              <a:defRPr sz="900"/>
            </a:lvl7pPr>
            <a:lvl8pPr marL="3185759" indent="0">
              <a:buNone/>
              <a:defRPr sz="900"/>
            </a:lvl8pPr>
            <a:lvl9pPr marL="36408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36D33E-0B2B-4B23-9C5B-39A5D695FC0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74332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01FF857-11EE-44E2-AF2E-4DA6550F60C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084648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1"/>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1"/>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C2B9F2-168A-450F-A8A9-CC2AA56C7D4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9347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F0A79A-2031-44E9-AB98-D90A63EE952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572032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6B71D8-2F66-4440-B1D3-67E37EE952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570414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0440A6-6B91-4B13-8A21-4EB5DD0F7A4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155057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D2A39A2-C9B4-4441-90C5-1D5D283892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7142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BDF07F8-3F39-4C63-B3FC-36BA259EE38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610995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1CF57D5-ED15-4458-AFD0-B7062AD32D8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35595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84C4163-8B79-430C-A5BA-D4295865452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05626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AB26E43-2761-4621-98CE-A942B89BE72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716581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90FB79-DE07-4D27-BCBB-9423F7E3481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83667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C5D911-65A0-4B0C-8A84-50EAEFDB4A2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9091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7B3DEE-49D7-488C-8E25-78D36949073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283224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1"/>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1"/>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3059949-99D0-4083-A654-4B0374A47E3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782073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236" y="6244828"/>
            <a:ext cx="2845536" cy="476250"/>
          </a:xfrm>
          <a:prstGeom prst="rect">
            <a:avLst/>
          </a:prstGeom>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a:xfrm>
            <a:off x="4165236" y="6244828"/>
            <a:ext cx="3861536" cy="476250"/>
          </a:xfrm>
          <a:prstGeom prst="rect">
            <a:avLst/>
          </a:prstGeom>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8737236" y="6244828"/>
            <a:ext cx="2845536" cy="476250"/>
          </a:xfrm>
          <a:prstGeom prst="rect">
            <a:avLst/>
          </a:prstGeom>
        </p:spPr>
        <p:txBody>
          <a:bodyPr/>
          <a:lstStyle>
            <a:lvl1pPr>
              <a:defRPr/>
            </a:lvl1pPr>
          </a:lstStyle>
          <a:p>
            <a:fld id="{B22F98A0-6F63-4B2E-A612-FE7BEA4D7E0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91288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236" y="6244828"/>
            <a:ext cx="2845536" cy="476250"/>
          </a:xfrm>
          <a:prstGeom prst="rect">
            <a:avLst/>
          </a:prstGeom>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a:xfrm>
            <a:off x="4165236" y="6244828"/>
            <a:ext cx="3861536" cy="476250"/>
          </a:xfrm>
          <a:prstGeom prst="rect">
            <a:avLst/>
          </a:prstGeom>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a:xfrm>
            <a:off x="8737236" y="6244828"/>
            <a:ext cx="2845536" cy="476250"/>
          </a:xfrm>
          <a:prstGeom prst="rect">
            <a:avLst/>
          </a:prstGeom>
        </p:spPr>
        <p:txBody>
          <a:bodyPr/>
          <a:lstStyle>
            <a:lvl1pPr>
              <a:defRPr/>
            </a:lvl1pPr>
          </a:lstStyle>
          <a:p>
            <a:fld id="{EAF7D69B-577C-427A-9953-3BD5CCFC9B5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669470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236" y="6244828"/>
            <a:ext cx="2845536" cy="476250"/>
          </a:xfrm>
          <a:prstGeom prst="rect">
            <a:avLst/>
          </a:prstGeom>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a:xfrm>
            <a:off x="4165236" y="6244828"/>
            <a:ext cx="3861536" cy="476250"/>
          </a:xfrm>
          <a:prstGeom prst="rect">
            <a:avLst/>
          </a:prstGeom>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a:xfrm>
            <a:off x="8737236" y="6244828"/>
            <a:ext cx="2845536" cy="476250"/>
          </a:xfrm>
          <a:prstGeom prst="rect">
            <a:avLst/>
          </a:prstGeom>
        </p:spPr>
        <p:txBody>
          <a:bodyPr/>
          <a:lstStyle>
            <a:lvl1pPr>
              <a:defRPr/>
            </a:lvl1pPr>
          </a:lstStyle>
          <a:p>
            <a:fld id="{F8B76480-BB29-44F7-AE9A-15824FA4C01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648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pPr fontAlgn="base">
              <a:spcBef>
                <a:spcPct val="0"/>
              </a:spcBef>
              <a:spcAft>
                <a:spcPct val="0"/>
              </a:spcAft>
            </a:pPr>
            <a:endParaRPr lang="en-US" dirty="0">
              <a:solidFill>
                <a:srgbClr val="000000"/>
              </a:solidFill>
            </a:endParaRPr>
          </a:p>
        </p:txBody>
      </p:sp>
      <p:sp>
        <p:nvSpPr>
          <p:cNvPr id="13" name="Footer Placeholder 12"/>
          <p:cNvSpPr>
            <a:spLocks noGrp="1"/>
          </p:cNvSpPr>
          <p:nvPr>
            <p:ph type="ftr" sz="quarter" idx="11"/>
          </p:nvPr>
        </p:nvSpPr>
        <p:spPr/>
        <p:txBody>
          <a:bodyPr/>
          <a:lstStyle/>
          <a:p>
            <a:pPr fontAlgn="base">
              <a:spcBef>
                <a:spcPct val="0"/>
              </a:spcBef>
              <a:spcAft>
                <a:spcPct val="0"/>
              </a:spcAft>
            </a:pPr>
            <a:endParaRPr lang="en-US" dirty="0">
              <a:solidFill>
                <a:srgbClr val="000000"/>
              </a:solidFill>
            </a:endParaRPr>
          </a:p>
        </p:txBody>
      </p:sp>
      <p:sp>
        <p:nvSpPr>
          <p:cNvPr id="14" name="Slide Number Placeholder 13"/>
          <p:cNvSpPr>
            <a:spLocks noGrp="1"/>
          </p:cNvSpPr>
          <p:nvPr>
            <p:ph type="sldNum" sz="quarter" idx="12"/>
          </p:nvPr>
        </p:nvSpPr>
        <p:spPr/>
        <p:txBody>
          <a:bodyPr/>
          <a:lstStyle/>
          <a:p>
            <a:pPr fontAlgn="base">
              <a:spcBef>
                <a:spcPct val="0"/>
              </a:spcBef>
              <a:spcAft>
                <a:spcPct val="0"/>
              </a:spcAft>
            </a:pPr>
            <a:fld id="{C0B7C535-2742-46BE-918B-60FD7606868C}"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2761158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236" y="6244828"/>
            <a:ext cx="2845536" cy="476250"/>
          </a:xfrm>
          <a:prstGeom prst="rect">
            <a:avLst/>
          </a:prstGeom>
        </p:spPr>
        <p:txBody>
          <a:bodyPr/>
          <a:lstStyle>
            <a:lvl1pPr>
              <a:defRPr/>
            </a:lvl1pPr>
          </a:lstStyle>
          <a:p>
            <a:endParaRPr lang="en-US" dirty="0">
              <a:solidFill>
                <a:srgbClr val="000000"/>
              </a:solidFill>
              <a:cs typeface="Arial" charset="0"/>
            </a:endParaRPr>
          </a:p>
        </p:txBody>
      </p:sp>
      <p:sp>
        <p:nvSpPr>
          <p:cNvPr id="5" name="Footer Placeholder 4"/>
          <p:cNvSpPr>
            <a:spLocks noGrp="1"/>
          </p:cNvSpPr>
          <p:nvPr>
            <p:ph type="ftr" sz="quarter" idx="11"/>
          </p:nvPr>
        </p:nvSpPr>
        <p:spPr>
          <a:xfrm>
            <a:off x="4165236" y="6244828"/>
            <a:ext cx="3861536" cy="476250"/>
          </a:xfrm>
          <a:prstGeom prst="rect">
            <a:avLst/>
          </a:prstGeom>
        </p:spPr>
        <p:txBody>
          <a:bodyPr/>
          <a:lstStyle>
            <a:lvl1pPr>
              <a:defRPr/>
            </a:lvl1pPr>
          </a:lstStyle>
          <a:p>
            <a:endParaRPr lang="en-US" dirty="0">
              <a:solidFill>
                <a:srgbClr val="000000"/>
              </a:solidFill>
              <a:cs typeface="Arial" charset="0"/>
            </a:endParaRPr>
          </a:p>
        </p:txBody>
      </p:sp>
      <p:sp>
        <p:nvSpPr>
          <p:cNvPr id="6" name="Slide Number Placeholder 5"/>
          <p:cNvSpPr>
            <a:spLocks noGrp="1"/>
          </p:cNvSpPr>
          <p:nvPr>
            <p:ph type="sldNum" sz="quarter" idx="12"/>
          </p:nvPr>
        </p:nvSpPr>
        <p:spPr>
          <a:xfrm>
            <a:off x="8737236" y="6244828"/>
            <a:ext cx="2845536" cy="476250"/>
          </a:xfrm>
          <a:prstGeom prst="rect">
            <a:avLst/>
          </a:prstGeom>
        </p:spPr>
        <p:txBody>
          <a:bodyPr/>
          <a:lstStyle>
            <a:lvl1pPr>
              <a:defRPr/>
            </a:lvl1pPr>
          </a:lstStyle>
          <a:p>
            <a:fld id="{B22F98A0-6F63-4B2E-A612-FE7BEA4D7E04}" type="slidenum">
              <a:rPr lang="en-US">
                <a:solidFill>
                  <a:srgbClr val="000000"/>
                </a:solidFill>
                <a:cs typeface="Arial" charset="0"/>
              </a:rPr>
              <a:pPr/>
              <a:t>‹#›</a:t>
            </a:fld>
            <a:endParaRPr lang="en-US" dirty="0">
              <a:solidFill>
                <a:srgbClr val="000000"/>
              </a:solidFill>
              <a:cs typeface="Arial" charset="0"/>
            </a:endParaRPr>
          </a:p>
        </p:txBody>
      </p:sp>
    </p:spTree>
    <p:extLst>
      <p:ext uri="{BB962C8B-B14F-4D97-AF65-F5344CB8AC3E}">
        <p14:creationId xmlns:p14="http://schemas.microsoft.com/office/powerpoint/2010/main" val="10342941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236" y="6244828"/>
            <a:ext cx="2845536" cy="476250"/>
          </a:xfrm>
          <a:prstGeom prst="rect">
            <a:avLst/>
          </a:prstGeom>
        </p:spPr>
        <p:txBody>
          <a:bodyPr/>
          <a:lstStyle>
            <a:lvl1pPr>
              <a:defRPr/>
            </a:lvl1pPr>
          </a:lstStyle>
          <a:p>
            <a:endParaRPr lang="en-US" dirty="0">
              <a:solidFill>
                <a:srgbClr val="000000"/>
              </a:solidFill>
              <a:cs typeface="Arial" charset="0"/>
            </a:endParaRPr>
          </a:p>
        </p:txBody>
      </p:sp>
      <p:sp>
        <p:nvSpPr>
          <p:cNvPr id="4" name="Footer Placeholder 3"/>
          <p:cNvSpPr>
            <a:spLocks noGrp="1"/>
          </p:cNvSpPr>
          <p:nvPr>
            <p:ph type="ftr" sz="quarter" idx="11"/>
          </p:nvPr>
        </p:nvSpPr>
        <p:spPr>
          <a:xfrm>
            <a:off x="4165236" y="6244828"/>
            <a:ext cx="3861536" cy="476250"/>
          </a:xfrm>
          <a:prstGeom prst="rect">
            <a:avLst/>
          </a:prstGeom>
        </p:spPr>
        <p:txBody>
          <a:bodyPr/>
          <a:lstStyle>
            <a:lvl1pPr>
              <a:defRPr/>
            </a:lvl1pPr>
          </a:lstStyle>
          <a:p>
            <a:endParaRPr lang="en-US" dirty="0">
              <a:solidFill>
                <a:srgbClr val="000000"/>
              </a:solidFill>
              <a:cs typeface="Arial" charset="0"/>
            </a:endParaRPr>
          </a:p>
        </p:txBody>
      </p:sp>
      <p:sp>
        <p:nvSpPr>
          <p:cNvPr id="5" name="Slide Number Placeholder 4"/>
          <p:cNvSpPr>
            <a:spLocks noGrp="1"/>
          </p:cNvSpPr>
          <p:nvPr>
            <p:ph type="sldNum" sz="quarter" idx="12"/>
          </p:nvPr>
        </p:nvSpPr>
        <p:spPr>
          <a:xfrm>
            <a:off x="8737236" y="6244828"/>
            <a:ext cx="2845536" cy="476250"/>
          </a:xfrm>
          <a:prstGeom prst="rect">
            <a:avLst/>
          </a:prstGeom>
        </p:spPr>
        <p:txBody>
          <a:bodyPr/>
          <a:lstStyle>
            <a:lvl1pPr>
              <a:defRPr/>
            </a:lvl1pPr>
          </a:lstStyle>
          <a:p>
            <a:fld id="{EAF7D69B-577C-427A-9953-3BD5CCFC9B5C}" type="slidenum">
              <a:rPr lang="en-US">
                <a:solidFill>
                  <a:srgbClr val="000000"/>
                </a:solidFill>
                <a:cs typeface="Arial" charset="0"/>
              </a:rPr>
              <a:pPr/>
              <a:t>‹#›</a:t>
            </a:fld>
            <a:endParaRPr lang="en-US" dirty="0">
              <a:solidFill>
                <a:srgbClr val="000000"/>
              </a:solidFill>
              <a:cs typeface="Arial" charset="0"/>
            </a:endParaRPr>
          </a:p>
        </p:txBody>
      </p:sp>
    </p:spTree>
    <p:extLst>
      <p:ext uri="{BB962C8B-B14F-4D97-AF65-F5344CB8AC3E}">
        <p14:creationId xmlns:p14="http://schemas.microsoft.com/office/powerpoint/2010/main" val="18986694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236" y="6244828"/>
            <a:ext cx="2845536" cy="476250"/>
          </a:xfrm>
          <a:prstGeom prst="rect">
            <a:avLst/>
          </a:prstGeom>
        </p:spPr>
        <p:txBody>
          <a:bodyPr/>
          <a:lstStyle>
            <a:lvl1pPr>
              <a:defRPr/>
            </a:lvl1pPr>
          </a:lstStyle>
          <a:p>
            <a:endParaRPr lang="en-US" dirty="0">
              <a:solidFill>
                <a:srgbClr val="000000"/>
              </a:solidFill>
              <a:cs typeface="Arial" charset="0"/>
            </a:endParaRPr>
          </a:p>
        </p:txBody>
      </p:sp>
      <p:sp>
        <p:nvSpPr>
          <p:cNvPr id="3" name="Footer Placeholder 2"/>
          <p:cNvSpPr>
            <a:spLocks noGrp="1"/>
          </p:cNvSpPr>
          <p:nvPr>
            <p:ph type="ftr" sz="quarter" idx="11"/>
          </p:nvPr>
        </p:nvSpPr>
        <p:spPr>
          <a:xfrm>
            <a:off x="4165236" y="6244828"/>
            <a:ext cx="3861536" cy="476250"/>
          </a:xfrm>
          <a:prstGeom prst="rect">
            <a:avLst/>
          </a:prstGeom>
        </p:spPr>
        <p:txBody>
          <a:bodyPr/>
          <a:lstStyle>
            <a:lvl1pPr>
              <a:defRPr/>
            </a:lvl1pPr>
          </a:lstStyle>
          <a:p>
            <a:endParaRPr lang="en-US" dirty="0">
              <a:solidFill>
                <a:srgbClr val="000000"/>
              </a:solidFill>
              <a:cs typeface="Arial" charset="0"/>
            </a:endParaRPr>
          </a:p>
        </p:txBody>
      </p:sp>
      <p:sp>
        <p:nvSpPr>
          <p:cNvPr id="4" name="Slide Number Placeholder 3"/>
          <p:cNvSpPr>
            <a:spLocks noGrp="1"/>
          </p:cNvSpPr>
          <p:nvPr>
            <p:ph type="sldNum" sz="quarter" idx="12"/>
          </p:nvPr>
        </p:nvSpPr>
        <p:spPr>
          <a:xfrm>
            <a:off x="8737236" y="6244828"/>
            <a:ext cx="2845536" cy="476250"/>
          </a:xfrm>
          <a:prstGeom prst="rect">
            <a:avLst/>
          </a:prstGeom>
        </p:spPr>
        <p:txBody>
          <a:bodyPr/>
          <a:lstStyle>
            <a:lvl1pPr>
              <a:defRPr/>
            </a:lvl1pPr>
          </a:lstStyle>
          <a:p>
            <a:fld id="{F8B76480-BB29-44F7-AE9A-15824FA4C01C}" type="slidenum">
              <a:rPr lang="en-US">
                <a:solidFill>
                  <a:srgbClr val="000000"/>
                </a:solidFill>
                <a:cs typeface="Arial" charset="0"/>
              </a:rPr>
              <a:pPr/>
              <a:t>‹#›</a:t>
            </a:fld>
            <a:endParaRPr lang="en-US" dirty="0">
              <a:solidFill>
                <a:srgbClr val="000000"/>
              </a:solidFill>
              <a:cs typeface="Arial" charset="0"/>
            </a:endParaRPr>
          </a:p>
        </p:txBody>
      </p:sp>
    </p:spTree>
    <p:extLst>
      <p:ext uri="{BB962C8B-B14F-4D97-AF65-F5344CB8AC3E}">
        <p14:creationId xmlns:p14="http://schemas.microsoft.com/office/powerpoint/2010/main" val="17710189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D6E99B-4C9B-4BD6-B436-2A84C48440A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2445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F53268-250B-4D2D-8796-A228AE16C4E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35129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9C482D-9B3C-4440-AFB0-9364584DF07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161119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799F9D-9BE1-4BD3-B394-361DC462A8A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32066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FA5B7DD-DF24-4AB3-B9C0-59A6803E9AC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533435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E029052-9824-4BF6-B1F1-A129CE9142D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193013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3D71303-BB49-4523-B8CE-F3DE276AE38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613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3"/>
            <a:ext cx="4011084" cy="4691063"/>
          </a:xfrm>
        </p:spPr>
        <p:txBody>
          <a:bodyPr/>
          <a:lstStyle>
            <a:lvl1pPr marL="0" indent="0">
              <a:buNone/>
              <a:defRPr sz="1400"/>
            </a:lvl1pPr>
            <a:lvl2pPr marL="455751" indent="0">
              <a:buNone/>
              <a:defRPr sz="1200"/>
            </a:lvl2pPr>
            <a:lvl3pPr marL="911496" indent="0">
              <a:buNone/>
              <a:defRPr sz="1000"/>
            </a:lvl3pPr>
            <a:lvl4pPr marL="1367243" indent="0">
              <a:buNone/>
              <a:defRPr sz="900"/>
            </a:lvl4pPr>
            <a:lvl5pPr marL="1822989" indent="0">
              <a:buNone/>
              <a:defRPr sz="900"/>
            </a:lvl5pPr>
            <a:lvl6pPr marL="2278738" indent="0">
              <a:buNone/>
              <a:defRPr sz="900"/>
            </a:lvl6pPr>
            <a:lvl7pPr marL="2734482" indent="0">
              <a:buNone/>
              <a:defRPr sz="900"/>
            </a:lvl7pPr>
            <a:lvl8pPr marL="3190234" indent="0">
              <a:buNone/>
              <a:defRPr sz="900"/>
            </a:lvl8pPr>
            <a:lvl9pPr marL="364597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D21178-779C-4CD4-87FC-005E160592B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555315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E7541F-35FF-4C6E-AAD9-1358EF2253D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906535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36D33E-0B2B-4B23-9C5B-39A5D695FC0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04495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01FF857-11EE-44E2-AF2E-4DA6550F60C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293916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1"/>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1"/>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C2B9F2-168A-450F-A8A9-CC2AA56C7D4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957465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24"/>
            <a:ext cx="8534400" cy="1752600"/>
          </a:xfrm>
        </p:spPr>
        <p:txBody>
          <a:bodyPr/>
          <a:lstStyle>
            <a:lvl1pPr marL="0" indent="0" algn="ctr">
              <a:buNone/>
              <a:defRPr/>
            </a:lvl1pPr>
            <a:lvl2pPr marL="456397" indent="0" algn="ctr">
              <a:buNone/>
              <a:defRPr/>
            </a:lvl2pPr>
            <a:lvl3pPr marL="912797" indent="0" algn="ctr">
              <a:buNone/>
              <a:defRPr/>
            </a:lvl3pPr>
            <a:lvl4pPr marL="1369196" indent="0" algn="ctr">
              <a:buNone/>
              <a:defRPr/>
            </a:lvl4pPr>
            <a:lvl5pPr marL="1825605" indent="0" algn="ctr">
              <a:buNone/>
              <a:defRPr/>
            </a:lvl5pPr>
            <a:lvl6pPr marL="2282002" indent="0" algn="ctr">
              <a:buNone/>
              <a:defRPr/>
            </a:lvl6pPr>
            <a:lvl7pPr marL="2738398" indent="0" algn="ctr">
              <a:buNone/>
              <a:defRPr/>
            </a:lvl7pPr>
            <a:lvl8pPr marL="3194796" indent="0" algn="ctr">
              <a:buNone/>
              <a:defRPr/>
            </a:lvl8pPr>
            <a:lvl9pPr marL="3651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18EA28-BC98-4EBB-9CB1-26DF449794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4326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D9DF5-19F5-49E2-88D8-B7F88B4C53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337289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lvl1pPr>
            <a:lvl2pPr marL="456397" indent="0">
              <a:buNone/>
              <a:defRPr sz="1800"/>
            </a:lvl2pPr>
            <a:lvl3pPr marL="912797" indent="0">
              <a:buNone/>
              <a:defRPr sz="1600"/>
            </a:lvl3pPr>
            <a:lvl4pPr marL="1369196" indent="0">
              <a:buNone/>
              <a:defRPr sz="1400"/>
            </a:lvl4pPr>
            <a:lvl5pPr marL="1825605" indent="0">
              <a:buNone/>
              <a:defRPr sz="1400"/>
            </a:lvl5pPr>
            <a:lvl6pPr marL="2282002" indent="0">
              <a:buNone/>
              <a:defRPr sz="1400"/>
            </a:lvl6pPr>
            <a:lvl7pPr marL="2738398" indent="0">
              <a:buNone/>
              <a:defRPr sz="1400"/>
            </a:lvl7pPr>
            <a:lvl8pPr marL="3194796" indent="0">
              <a:buNone/>
              <a:defRPr sz="1400"/>
            </a:lvl8pPr>
            <a:lvl9pPr marL="3651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9723B-1634-4E74-9F27-26C855C76C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14362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2662DF-C2E6-44B5-B7D2-26215438E6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77710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397" indent="0">
              <a:buNone/>
              <a:defRPr sz="2000" b="1"/>
            </a:lvl2pPr>
            <a:lvl3pPr marL="912797" indent="0">
              <a:buNone/>
              <a:defRPr sz="1800" b="1"/>
            </a:lvl3pPr>
            <a:lvl4pPr marL="1369196" indent="0">
              <a:buNone/>
              <a:defRPr sz="1600" b="1"/>
            </a:lvl4pPr>
            <a:lvl5pPr marL="1825605" indent="0">
              <a:buNone/>
              <a:defRPr sz="1600" b="1"/>
            </a:lvl5pPr>
            <a:lvl6pPr marL="2282002" indent="0">
              <a:buNone/>
              <a:defRPr sz="1600" b="1"/>
            </a:lvl6pPr>
            <a:lvl7pPr marL="2738398" indent="0">
              <a:buNone/>
              <a:defRPr sz="1600" b="1"/>
            </a:lvl7pPr>
            <a:lvl8pPr marL="3194796" indent="0">
              <a:buNone/>
              <a:defRPr sz="1600" b="1"/>
            </a:lvl8pPr>
            <a:lvl9pPr marL="365119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4" y="1535113"/>
            <a:ext cx="5389033" cy="639762"/>
          </a:xfrm>
        </p:spPr>
        <p:txBody>
          <a:bodyPr anchor="b"/>
          <a:lstStyle>
            <a:lvl1pPr marL="0" indent="0">
              <a:buNone/>
              <a:defRPr sz="2400" b="1"/>
            </a:lvl1pPr>
            <a:lvl2pPr marL="456397" indent="0">
              <a:buNone/>
              <a:defRPr sz="2000" b="1"/>
            </a:lvl2pPr>
            <a:lvl3pPr marL="912797" indent="0">
              <a:buNone/>
              <a:defRPr sz="1800" b="1"/>
            </a:lvl3pPr>
            <a:lvl4pPr marL="1369196" indent="0">
              <a:buNone/>
              <a:defRPr sz="1600" b="1"/>
            </a:lvl4pPr>
            <a:lvl5pPr marL="1825605" indent="0">
              <a:buNone/>
              <a:defRPr sz="1600" b="1"/>
            </a:lvl5pPr>
            <a:lvl6pPr marL="2282002" indent="0">
              <a:buNone/>
              <a:defRPr sz="1600" b="1"/>
            </a:lvl6pPr>
            <a:lvl7pPr marL="2738398" indent="0">
              <a:buNone/>
              <a:defRPr sz="1600" b="1"/>
            </a:lvl7pPr>
            <a:lvl8pPr marL="3194796" indent="0">
              <a:buNone/>
              <a:defRPr sz="1600" b="1"/>
            </a:lvl8pPr>
            <a:lvl9pPr marL="3651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35B51B-B341-4359-9B2F-EC3B788A19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188602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34E3E2-F85E-4073-9E82-C8196B9E8DE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820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5751" indent="0">
              <a:buNone/>
              <a:defRPr sz="2800"/>
            </a:lvl2pPr>
            <a:lvl3pPr marL="911496" indent="0">
              <a:buNone/>
              <a:defRPr sz="2400"/>
            </a:lvl3pPr>
            <a:lvl4pPr marL="1367243" indent="0">
              <a:buNone/>
              <a:defRPr sz="2000"/>
            </a:lvl4pPr>
            <a:lvl5pPr marL="1822989" indent="0">
              <a:buNone/>
              <a:defRPr sz="2000"/>
            </a:lvl5pPr>
            <a:lvl6pPr marL="2278738" indent="0">
              <a:buNone/>
              <a:defRPr sz="2000"/>
            </a:lvl6pPr>
            <a:lvl7pPr marL="2734482" indent="0">
              <a:buNone/>
              <a:defRPr sz="2000"/>
            </a:lvl7pPr>
            <a:lvl8pPr marL="3190234" indent="0">
              <a:buNone/>
              <a:defRPr sz="2000"/>
            </a:lvl8pPr>
            <a:lvl9pPr marL="3645978" indent="0">
              <a:buNone/>
              <a:defRPr sz="2000"/>
            </a:lvl9pPr>
          </a:lstStyle>
          <a:p>
            <a:endParaRPr lang="en-US" dirty="0"/>
          </a:p>
        </p:txBody>
      </p:sp>
      <p:sp>
        <p:nvSpPr>
          <p:cNvPr id="4" name="Text Placeholder 3"/>
          <p:cNvSpPr>
            <a:spLocks noGrp="1"/>
          </p:cNvSpPr>
          <p:nvPr>
            <p:ph type="body" sz="half" idx="2"/>
          </p:nvPr>
        </p:nvSpPr>
        <p:spPr>
          <a:xfrm>
            <a:off x="2389717" y="5367342"/>
            <a:ext cx="7315200" cy="804862"/>
          </a:xfrm>
        </p:spPr>
        <p:txBody>
          <a:bodyPr/>
          <a:lstStyle>
            <a:lvl1pPr marL="0" indent="0">
              <a:buNone/>
              <a:defRPr sz="1400"/>
            </a:lvl1pPr>
            <a:lvl2pPr marL="455751" indent="0">
              <a:buNone/>
              <a:defRPr sz="1200"/>
            </a:lvl2pPr>
            <a:lvl3pPr marL="911496" indent="0">
              <a:buNone/>
              <a:defRPr sz="1000"/>
            </a:lvl3pPr>
            <a:lvl4pPr marL="1367243" indent="0">
              <a:buNone/>
              <a:defRPr sz="900"/>
            </a:lvl4pPr>
            <a:lvl5pPr marL="1822989" indent="0">
              <a:buNone/>
              <a:defRPr sz="900"/>
            </a:lvl5pPr>
            <a:lvl6pPr marL="2278738" indent="0">
              <a:buNone/>
              <a:defRPr sz="900"/>
            </a:lvl6pPr>
            <a:lvl7pPr marL="2734482" indent="0">
              <a:buNone/>
              <a:defRPr sz="900"/>
            </a:lvl7pPr>
            <a:lvl8pPr marL="3190234" indent="0">
              <a:buNone/>
              <a:defRPr sz="900"/>
            </a:lvl8pPr>
            <a:lvl9pPr marL="364597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97D130-F124-46C1-B26B-7B62224180B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69009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A9E1B6-0653-4756-A110-238ACC3E9E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42603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8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33"/>
            <a:ext cx="4011084" cy="4691063"/>
          </a:xfrm>
        </p:spPr>
        <p:txBody>
          <a:bodyPr/>
          <a:lstStyle>
            <a:lvl1pPr marL="0" indent="0">
              <a:buNone/>
              <a:defRPr sz="1400"/>
            </a:lvl1pPr>
            <a:lvl2pPr marL="456397" indent="0">
              <a:buNone/>
              <a:defRPr sz="1200"/>
            </a:lvl2pPr>
            <a:lvl3pPr marL="912797" indent="0">
              <a:buNone/>
              <a:defRPr sz="1000"/>
            </a:lvl3pPr>
            <a:lvl4pPr marL="1369196" indent="0">
              <a:buNone/>
              <a:defRPr sz="900"/>
            </a:lvl4pPr>
            <a:lvl5pPr marL="1825605" indent="0">
              <a:buNone/>
              <a:defRPr sz="900"/>
            </a:lvl5pPr>
            <a:lvl6pPr marL="2282002" indent="0">
              <a:buNone/>
              <a:defRPr sz="900"/>
            </a:lvl6pPr>
            <a:lvl7pPr marL="2738398" indent="0">
              <a:buNone/>
              <a:defRPr sz="900"/>
            </a:lvl7pPr>
            <a:lvl8pPr marL="3194796" indent="0">
              <a:buNone/>
              <a:defRPr sz="900"/>
            </a:lvl8pPr>
            <a:lvl9pPr marL="3651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C56C87-BB8A-4F39-9815-2B2D65DDE2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9288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97" indent="0">
              <a:buNone/>
              <a:defRPr sz="2800"/>
            </a:lvl2pPr>
            <a:lvl3pPr marL="912797" indent="0">
              <a:buNone/>
              <a:defRPr sz="2400"/>
            </a:lvl3pPr>
            <a:lvl4pPr marL="1369196" indent="0">
              <a:buNone/>
              <a:defRPr sz="2000"/>
            </a:lvl4pPr>
            <a:lvl5pPr marL="1825605" indent="0">
              <a:buNone/>
              <a:defRPr sz="2000"/>
            </a:lvl5pPr>
            <a:lvl6pPr marL="2282002" indent="0">
              <a:buNone/>
              <a:defRPr sz="2000"/>
            </a:lvl6pPr>
            <a:lvl7pPr marL="2738398" indent="0">
              <a:buNone/>
              <a:defRPr sz="2000"/>
            </a:lvl7pPr>
            <a:lvl8pPr marL="3194796" indent="0">
              <a:buNone/>
              <a:defRPr sz="2000"/>
            </a:lvl8pPr>
            <a:lvl9pPr marL="3651199" indent="0">
              <a:buNone/>
              <a:defRPr sz="2000"/>
            </a:lvl9pPr>
          </a:lstStyle>
          <a:p>
            <a:pPr lvl="0"/>
            <a:endParaRPr lang="en-US" noProof="0" dirty="0"/>
          </a:p>
        </p:txBody>
      </p:sp>
      <p:sp>
        <p:nvSpPr>
          <p:cNvPr id="4" name="Text Placeholder 3"/>
          <p:cNvSpPr>
            <a:spLocks noGrp="1"/>
          </p:cNvSpPr>
          <p:nvPr>
            <p:ph type="body" sz="half" idx="2"/>
          </p:nvPr>
        </p:nvSpPr>
        <p:spPr>
          <a:xfrm>
            <a:off x="2389717" y="5367375"/>
            <a:ext cx="7315200" cy="804861"/>
          </a:xfrm>
        </p:spPr>
        <p:txBody>
          <a:bodyPr/>
          <a:lstStyle>
            <a:lvl1pPr marL="0" indent="0">
              <a:buNone/>
              <a:defRPr sz="1400"/>
            </a:lvl1pPr>
            <a:lvl2pPr marL="456397" indent="0">
              <a:buNone/>
              <a:defRPr sz="1200"/>
            </a:lvl2pPr>
            <a:lvl3pPr marL="912797" indent="0">
              <a:buNone/>
              <a:defRPr sz="1000"/>
            </a:lvl3pPr>
            <a:lvl4pPr marL="1369196" indent="0">
              <a:buNone/>
              <a:defRPr sz="900"/>
            </a:lvl4pPr>
            <a:lvl5pPr marL="1825605" indent="0">
              <a:buNone/>
              <a:defRPr sz="900"/>
            </a:lvl5pPr>
            <a:lvl6pPr marL="2282002" indent="0">
              <a:buNone/>
              <a:defRPr sz="900"/>
            </a:lvl6pPr>
            <a:lvl7pPr marL="2738398" indent="0">
              <a:buNone/>
              <a:defRPr sz="900"/>
            </a:lvl7pPr>
            <a:lvl8pPr marL="3194796" indent="0">
              <a:buNone/>
              <a:defRPr sz="900"/>
            </a:lvl8pPr>
            <a:lvl9pPr marL="3651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A86C81-CE62-4115-912D-CC58EF718F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54376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56526F-7A6D-4CE9-8046-5F2432F920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89482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3"/>
            <a:ext cx="3048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3"/>
            <a:ext cx="8940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509A7-AB9F-4FA8-BB81-1C3E50C0158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2059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Al Gone">
    <p:spTree>
      <p:nvGrpSpPr>
        <p:cNvPr id="1" name=""/>
        <p:cNvGrpSpPr/>
        <p:nvPr/>
      </p:nvGrpSpPr>
      <p:grpSpPr>
        <a:xfrm>
          <a:off x="0" y="0"/>
          <a:ext cx="0" cy="0"/>
          <a:chOff x="0" y="0"/>
          <a:chExt cx="0" cy="0"/>
        </a:xfrm>
      </p:grpSpPr>
      <p:pic>
        <p:nvPicPr>
          <p:cNvPr id="4102" name="Picture 6" descr="\\.psf\Host\Volumes\PresTeam\Maria Murphy\Presentations\Keynote\Template Ideas\2010 Slide Temp\1920x1080\BA\Graph_B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 y="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userDrawn="1"/>
        </p:nvSpPr>
        <p:spPr>
          <a:xfrm>
            <a:off x="609600" y="338205"/>
            <a:ext cx="10972800" cy="4309996"/>
          </a:xfrm>
          <a:prstGeom prst="rect">
            <a:avLst/>
          </a:prstGeom>
          <a:ln>
            <a:noFill/>
          </a:ln>
        </p:spPr>
        <p:txBody>
          <a:bodyPr vert="horz" lIns="91432" tIns="45716" rIns="91432" bIns="45716" rtlCol="0" anchor="t">
            <a:normAutofit/>
          </a:bodyPr>
          <a:lstStyle>
            <a:lvl1pPr algn="ctr" defTabSz="914321" rtl="0" eaLnBrk="1" latinLnBrk="0" hangingPunct="1">
              <a:spcBef>
                <a:spcPct val="0"/>
              </a:spcBef>
              <a:buNone/>
              <a:defRPr sz="4400" kern="1200">
                <a:solidFill>
                  <a:schemeClr val="tx1"/>
                </a:solidFill>
                <a:latin typeface="+mj-lt"/>
                <a:ea typeface="+mj-ea"/>
                <a:cs typeface="+mj-cs"/>
              </a:defRPr>
            </a:lvl1pPr>
          </a:lstStyle>
          <a:p>
            <a:pPr algn="l">
              <a:defRPr/>
            </a:pPr>
            <a:endParaRPr lang="en-US" sz="2800" dirty="0">
              <a:solidFill>
                <a:srgbClr val="3A1D00"/>
              </a:solidFill>
            </a:endParaRPr>
          </a:p>
        </p:txBody>
      </p:sp>
      <p:pic>
        <p:nvPicPr>
          <p:cNvPr id="22" name="Picture 21"/>
          <p:cNvPicPr>
            <a:picLocks noChangeAspect="1"/>
          </p:cNvPicPr>
          <p:nvPr userDrawn="1"/>
        </p:nvPicPr>
        <p:blipFill>
          <a:blip r:embed="rId3" cstate="print"/>
          <a:stretch>
            <a:fillRect/>
          </a:stretch>
        </p:blipFill>
        <p:spPr>
          <a:xfrm>
            <a:off x="609600" y="6067579"/>
            <a:ext cx="1320800" cy="612622"/>
          </a:xfrm>
          <a:prstGeom prst="rect">
            <a:avLst/>
          </a:prstGeom>
        </p:spPr>
      </p:pic>
      <p:sp>
        <p:nvSpPr>
          <p:cNvPr id="12" name="Rectangle 11"/>
          <p:cNvSpPr/>
          <p:nvPr userDrawn="1"/>
        </p:nvSpPr>
        <p:spPr>
          <a:xfrm>
            <a:off x="483089" y="380999"/>
            <a:ext cx="11225841" cy="5599982"/>
          </a:xfrm>
          <a:prstGeom prst="rect">
            <a:avLst/>
          </a:prstGeom>
          <a:solidFill>
            <a:schemeClr val="bg1">
              <a:lumMod val="85000"/>
            </a:schemeClr>
          </a:solidFill>
          <a:ln w="38100">
            <a:solidFill>
              <a:srgbClr val="3A1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4805" tIns="62403" rIns="124805" bIns="62403" rtlCol="0" anchor="ctr"/>
          <a:lstStyle/>
          <a:p>
            <a:pPr algn="ctr" fontAlgn="base">
              <a:spcBef>
                <a:spcPct val="0"/>
              </a:spcBef>
              <a:spcAft>
                <a:spcPct val="0"/>
              </a:spcAft>
            </a:pPr>
            <a:endParaRPr lang="en-US" sz="3200" dirty="0">
              <a:solidFill>
                <a:srgbClr val="663300"/>
              </a:solidFill>
            </a:endParaRPr>
          </a:p>
        </p:txBody>
      </p:sp>
      <p:sp>
        <p:nvSpPr>
          <p:cNvPr id="18" name="Subtitle 2"/>
          <p:cNvSpPr>
            <a:spLocks noGrp="1"/>
          </p:cNvSpPr>
          <p:nvPr>
            <p:ph type="subTitle" idx="1"/>
          </p:nvPr>
        </p:nvSpPr>
        <p:spPr>
          <a:xfrm>
            <a:off x="609600" y="381000"/>
            <a:ext cx="10972800" cy="4470400"/>
          </a:xfrm>
          <a:prstGeom prst="rect">
            <a:avLst/>
          </a:prstGeom>
        </p:spPr>
        <p:txBody>
          <a:bodyPr/>
          <a:lstStyle>
            <a:lvl1pPr marL="0" indent="0" algn="l">
              <a:buNone/>
              <a:defRPr sz="3200">
                <a:solidFill>
                  <a:srgbClr val="3A1D00"/>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822824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24"/>
            <a:ext cx="8534400" cy="1752600"/>
          </a:xfrm>
        </p:spPr>
        <p:txBody>
          <a:bodyPr/>
          <a:lstStyle>
            <a:lvl1pPr marL="0" indent="0" algn="ctr">
              <a:buNone/>
              <a:defRPr/>
            </a:lvl1pPr>
            <a:lvl2pPr marL="456397" indent="0" algn="ctr">
              <a:buNone/>
              <a:defRPr/>
            </a:lvl2pPr>
            <a:lvl3pPr marL="912797" indent="0" algn="ctr">
              <a:buNone/>
              <a:defRPr/>
            </a:lvl3pPr>
            <a:lvl4pPr marL="1369196" indent="0" algn="ctr">
              <a:buNone/>
              <a:defRPr/>
            </a:lvl4pPr>
            <a:lvl5pPr marL="1825605" indent="0" algn="ctr">
              <a:buNone/>
              <a:defRPr/>
            </a:lvl5pPr>
            <a:lvl6pPr marL="2282002" indent="0" algn="ctr">
              <a:buNone/>
              <a:defRPr/>
            </a:lvl6pPr>
            <a:lvl7pPr marL="2738398" indent="0" algn="ctr">
              <a:buNone/>
              <a:defRPr/>
            </a:lvl7pPr>
            <a:lvl8pPr marL="3194796" indent="0" algn="ctr">
              <a:buNone/>
              <a:defRPr/>
            </a:lvl8pPr>
            <a:lvl9pPr marL="3651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18EA28-BC98-4EBB-9CB1-26DF449794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56400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D9DF5-19F5-49E2-88D8-B7F88B4C53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72668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lvl1pPr>
            <a:lvl2pPr marL="456397" indent="0">
              <a:buNone/>
              <a:defRPr sz="1800"/>
            </a:lvl2pPr>
            <a:lvl3pPr marL="912797" indent="0">
              <a:buNone/>
              <a:defRPr sz="1600"/>
            </a:lvl3pPr>
            <a:lvl4pPr marL="1369196" indent="0">
              <a:buNone/>
              <a:defRPr sz="1400"/>
            </a:lvl4pPr>
            <a:lvl5pPr marL="1825605" indent="0">
              <a:buNone/>
              <a:defRPr sz="1400"/>
            </a:lvl5pPr>
            <a:lvl6pPr marL="2282002" indent="0">
              <a:buNone/>
              <a:defRPr sz="1400"/>
            </a:lvl6pPr>
            <a:lvl7pPr marL="2738398" indent="0">
              <a:buNone/>
              <a:defRPr sz="1400"/>
            </a:lvl7pPr>
            <a:lvl8pPr marL="3194796" indent="0">
              <a:buNone/>
              <a:defRPr sz="1400"/>
            </a:lvl8pPr>
            <a:lvl9pPr marL="3651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9723B-1634-4E74-9F27-26C855C76C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45171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2662DF-C2E6-44B5-B7D2-26215438E6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1738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10.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3.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1.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e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2.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3.jpe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3.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3.jpe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4.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3.jpe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5.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7.jpe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6.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7.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image" Target="../media/image3.jpeg"/><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8.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8.jpeg"/><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9.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image" Target="../media/image9.PNG"/><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20.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5" Type="http://schemas.openxmlformats.org/officeDocument/2006/relationships/image" Target="../media/image3.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5" Type="http://schemas.openxmlformats.org/officeDocument/2006/relationships/image" Target="../media/image3.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3.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63618" name="Rectangle 2"/>
          <p:cNvSpPr>
            <a:spLocks noGrp="1" noChangeArrowheads="1"/>
          </p:cNvSpPr>
          <p:nvPr>
            <p:ph type="title"/>
          </p:nvPr>
        </p:nvSpPr>
        <p:spPr bwMode="auto">
          <a:xfrm>
            <a:off x="0" y="0"/>
            <a:ext cx="12192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3" tIns="45509" rIns="91013" bIns="45509" numCol="1" anchor="ctr" anchorCtr="0" compatLnSpc="1">
            <a:prstTxWarp prst="textNoShape">
              <a:avLst/>
            </a:prstTxWarp>
          </a:bodyPr>
          <a:lstStyle/>
          <a:p>
            <a:pPr lvl="0"/>
            <a:r>
              <a:rPr lang="en-US"/>
              <a:t>Click to edit Master title style</a:t>
            </a:r>
          </a:p>
        </p:txBody>
      </p:sp>
      <p:sp>
        <p:nvSpPr>
          <p:cNvPr id="1263619" name="Rectangle 3"/>
          <p:cNvSpPr>
            <a:spLocks noGrp="1" noChangeArrowheads="1"/>
          </p:cNvSpPr>
          <p:nvPr>
            <p:ph type="body" idx="1"/>
          </p:nvPr>
        </p:nvSpPr>
        <p:spPr bwMode="auto">
          <a:xfrm>
            <a:off x="609600" y="1424007"/>
            <a:ext cx="10972800" cy="4702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3" tIns="45509" rIns="91013" bIns="455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636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defRPr sz="1400">
                <a:solidFill>
                  <a:schemeClr val="tx1"/>
                </a:solidFill>
                <a:cs typeface="Arial" charset="0"/>
              </a:defRPr>
            </a:lvl1pPr>
          </a:lstStyle>
          <a:p>
            <a:pPr fontAlgn="base">
              <a:spcBef>
                <a:spcPct val="0"/>
              </a:spcBef>
              <a:spcAft>
                <a:spcPct val="0"/>
              </a:spcAft>
            </a:pPr>
            <a:endParaRPr lang="en-US" dirty="0">
              <a:solidFill>
                <a:srgbClr val="000000"/>
              </a:solidFill>
            </a:endParaRPr>
          </a:p>
        </p:txBody>
      </p:sp>
      <p:sp>
        <p:nvSpPr>
          <p:cNvPr id="12636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pPr>
            <a:endParaRPr lang="en-US" dirty="0">
              <a:solidFill>
                <a:srgbClr val="000000"/>
              </a:solidFill>
            </a:endParaRPr>
          </a:p>
        </p:txBody>
      </p:sp>
      <p:sp>
        <p:nvSpPr>
          <p:cNvPr id="12636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lgn="r">
              <a:defRPr sz="1400">
                <a:solidFill>
                  <a:schemeClr val="tx1"/>
                </a:solidFill>
                <a:cs typeface="Arial" charset="0"/>
              </a:defRPr>
            </a:lvl1pPr>
          </a:lstStyle>
          <a:p>
            <a:pPr fontAlgn="base">
              <a:spcBef>
                <a:spcPct val="0"/>
              </a:spcBef>
              <a:spcAft>
                <a:spcPct val="0"/>
              </a:spcAft>
            </a:pPr>
            <a:fld id="{C0B7C535-2742-46BE-918B-60FD7606868C}"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6412481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800" b="1">
          <a:solidFill>
            <a:srgbClr val="FFFF66"/>
          </a:solidFill>
          <a:latin typeface="+mj-lt"/>
          <a:ea typeface="+mj-ea"/>
          <a:cs typeface="+mj-cs"/>
        </a:defRPr>
      </a:lvl1pPr>
      <a:lvl2pPr algn="ctr" rtl="0" fontAlgn="base">
        <a:spcBef>
          <a:spcPct val="0"/>
        </a:spcBef>
        <a:spcAft>
          <a:spcPct val="0"/>
        </a:spcAft>
        <a:defRPr sz="4800" b="1">
          <a:solidFill>
            <a:srgbClr val="FFFF66"/>
          </a:solidFill>
          <a:latin typeface="Arial" charset="0"/>
        </a:defRPr>
      </a:lvl2pPr>
      <a:lvl3pPr algn="ctr" rtl="0" fontAlgn="base">
        <a:spcBef>
          <a:spcPct val="0"/>
        </a:spcBef>
        <a:spcAft>
          <a:spcPct val="0"/>
        </a:spcAft>
        <a:defRPr sz="4800" b="1">
          <a:solidFill>
            <a:srgbClr val="FFFF66"/>
          </a:solidFill>
          <a:latin typeface="Arial" charset="0"/>
        </a:defRPr>
      </a:lvl3pPr>
      <a:lvl4pPr algn="ctr" rtl="0" fontAlgn="base">
        <a:spcBef>
          <a:spcPct val="0"/>
        </a:spcBef>
        <a:spcAft>
          <a:spcPct val="0"/>
        </a:spcAft>
        <a:defRPr sz="4800" b="1">
          <a:solidFill>
            <a:srgbClr val="FFFF66"/>
          </a:solidFill>
          <a:latin typeface="Arial" charset="0"/>
        </a:defRPr>
      </a:lvl4pPr>
      <a:lvl5pPr algn="ctr" rtl="0" fontAlgn="base">
        <a:spcBef>
          <a:spcPct val="0"/>
        </a:spcBef>
        <a:spcAft>
          <a:spcPct val="0"/>
        </a:spcAft>
        <a:defRPr sz="4800" b="1">
          <a:solidFill>
            <a:srgbClr val="FFFF66"/>
          </a:solidFill>
          <a:latin typeface="Arial" charset="0"/>
        </a:defRPr>
      </a:lvl5pPr>
      <a:lvl6pPr marL="455751" algn="ctr" rtl="0" fontAlgn="base">
        <a:spcBef>
          <a:spcPct val="0"/>
        </a:spcBef>
        <a:spcAft>
          <a:spcPct val="0"/>
        </a:spcAft>
        <a:defRPr sz="4800" b="1">
          <a:solidFill>
            <a:srgbClr val="FFFF66"/>
          </a:solidFill>
          <a:latin typeface="Arial" charset="0"/>
        </a:defRPr>
      </a:lvl6pPr>
      <a:lvl7pPr marL="911496" algn="ctr" rtl="0" fontAlgn="base">
        <a:spcBef>
          <a:spcPct val="0"/>
        </a:spcBef>
        <a:spcAft>
          <a:spcPct val="0"/>
        </a:spcAft>
        <a:defRPr sz="4800" b="1">
          <a:solidFill>
            <a:srgbClr val="FFFF66"/>
          </a:solidFill>
          <a:latin typeface="Arial" charset="0"/>
        </a:defRPr>
      </a:lvl7pPr>
      <a:lvl8pPr marL="1367243" algn="ctr" rtl="0" fontAlgn="base">
        <a:spcBef>
          <a:spcPct val="0"/>
        </a:spcBef>
        <a:spcAft>
          <a:spcPct val="0"/>
        </a:spcAft>
        <a:defRPr sz="4800" b="1">
          <a:solidFill>
            <a:srgbClr val="FFFF66"/>
          </a:solidFill>
          <a:latin typeface="Arial" charset="0"/>
        </a:defRPr>
      </a:lvl8pPr>
      <a:lvl9pPr marL="1822989" algn="ctr" rtl="0" fontAlgn="base">
        <a:spcBef>
          <a:spcPct val="0"/>
        </a:spcBef>
        <a:spcAft>
          <a:spcPct val="0"/>
        </a:spcAft>
        <a:defRPr sz="4800" b="1">
          <a:solidFill>
            <a:srgbClr val="FFFF66"/>
          </a:solidFill>
          <a:latin typeface="Arial" charset="0"/>
        </a:defRPr>
      </a:lvl9pPr>
    </p:titleStyle>
    <p:bodyStyle>
      <a:lvl1pPr marL="397194" indent="-397194" algn="l" rtl="0" fontAlgn="base">
        <a:spcBef>
          <a:spcPct val="20000"/>
        </a:spcBef>
        <a:spcAft>
          <a:spcPct val="0"/>
        </a:spcAft>
        <a:buClr>
          <a:srgbClr val="FFFF66"/>
        </a:buClr>
        <a:buSzPct val="60000"/>
        <a:buFont typeface="Wingdings" pitchFamily="2" charset="2"/>
        <a:buChar char="u"/>
        <a:defRPr sz="3600">
          <a:solidFill>
            <a:schemeClr val="bg1"/>
          </a:solidFill>
          <a:latin typeface="+mn-lt"/>
          <a:ea typeface="+mn-ea"/>
          <a:cs typeface="+mn-cs"/>
        </a:defRPr>
      </a:lvl1pPr>
      <a:lvl2pPr marL="795975" indent="-284840" algn="l" rtl="0" fontAlgn="base">
        <a:spcBef>
          <a:spcPct val="20000"/>
        </a:spcBef>
        <a:spcAft>
          <a:spcPct val="0"/>
        </a:spcAft>
        <a:buClr>
          <a:srgbClr val="FFFF66"/>
        </a:buClr>
        <a:buSzPct val="65000"/>
        <a:buFont typeface="Arial" charset="0"/>
        <a:buChar char="■"/>
        <a:defRPr sz="3200">
          <a:solidFill>
            <a:schemeClr val="bg1"/>
          </a:solidFill>
          <a:latin typeface="+mn-lt"/>
        </a:defRPr>
      </a:lvl2pPr>
      <a:lvl3pPr marL="1139369" indent="-227882" algn="l" rtl="0" fontAlgn="base">
        <a:spcBef>
          <a:spcPct val="20000"/>
        </a:spcBef>
        <a:spcAft>
          <a:spcPct val="0"/>
        </a:spcAft>
        <a:buChar char="•"/>
        <a:defRPr sz="2800">
          <a:solidFill>
            <a:schemeClr val="bg1"/>
          </a:solidFill>
          <a:latin typeface="+mn-lt"/>
        </a:defRPr>
      </a:lvl3pPr>
      <a:lvl4pPr marL="1595117" indent="-227882" algn="l" rtl="0" fontAlgn="base">
        <a:spcBef>
          <a:spcPct val="20000"/>
        </a:spcBef>
        <a:spcAft>
          <a:spcPct val="0"/>
        </a:spcAft>
        <a:buChar char="–"/>
        <a:defRPr sz="2400">
          <a:solidFill>
            <a:schemeClr val="bg1"/>
          </a:solidFill>
          <a:latin typeface="+mn-lt"/>
        </a:defRPr>
      </a:lvl4pPr>
      <a:lvl5pPr marL="2050862" indent="-227882" algn="l" rtl="0" fontAlgn="base">
        <a:spcBef>
          <a:spcPct val="20000"/>
        </a:spcBef>
        <a:spcAft>
          <a:spcPct val="0"/>
        </a:spcAft>
        <a:buChar char="»"/>
        <a:defRPr sz="2400">
          <a:solidFill>
            <a:schemeClr val="bg1"/>
          </a:solidFill>
          <a:latin typeface="+mn-lt"/>
        </a:defRPr>
      </a:lvl5pPr>
      <a:lvl6pPr marL="2506613" indent="-227882" algn="l" rtl="0" fontAlgn="base">
        <a:spcBef>
          <a:spcPct val="20000"/>
        </a:spcBef>
        <a:spcAft>
          <a:spcPct val="0"/>
        </a:spcAft>
        <a:buChar char="»"/>
        <a:defRPr sz="2400">
          <a:solidFill>
            <a:schemeClr val="bg1"/>
          </a:solidFill>
          <a:latin typeface="+mn-lt"/>
        </a:defRPr>
      </a:lvl6pPr>
      <a:lvl7pPr marL="2962359" indent="-227882" algn="l" rtl="0" fontAlgn="base">
        <a:spcBef>
          <a:spcPct val="20000"/>
        </a:spcBef>
        <a:spcAft>
          <a:spcPct val="0"/>
        </a:spcAft>
        <a:buChar char="»"/>
        <a:defRPr sz="2400">
          <a:solidFill>
            <a:schemeClr val="bg1"/>
          </a:solidFill>
          <a:latin typeface="+mn-lt"/>
        </a:defRPr>
      </a:lvl7pPr>
      <a:lvl8pPr marL="3418105" indent="-227882" algn="l" rtl="0" fontAlgn="base">
        <a:spcBef>
          <a:spcPct val="20000"/>
        </a:spcBef>
        <a:spcAft>
          <a:spcPct val="0"/>
        </a:spcAft>
        <a:buChar char="»"/>
        <a:defRPr sz="2400">
          <a:solidFill>
            <a:schemeClr val="bg1"/>
          </a:solidFill>
          <a:latin typeface="+mn-lt"/>
        </a:defRPr>
      </a:lvl8pPr>
      <a:lvl9pPr marL="3873851" indent="-227882" algn="l" rtl="0" fontAlgn="base">
        <a:spcBef>
          <a:spcPct val="20000"/>
        </a:spcBef>
        <a:spcAft>
          <a:spcPct val="0"/>
        </a:spcAft>
        <a:buChar char="»"/>
        <a:defRPr sz="2400">
          <a:solidFill>
            <a:schemeClr val="bg1"/>
          </a:solidFill>
          <a:latin typeface="+mn-lt"/>
        </a:defRPr>
      </a:lvl9pPr>
    </p:bodyStyle>
    <p:otherStyle>
      <a:defPPr>
        <a:defRPr lang="en-US"/>
      </a:defPPr>
      <a:lvl1pPr marL="0" algn="l" defTabSz="911496" rtl="0" eaLnBrk="1" latinLnBrk="0" hangingPunct="1">
        <a:defRPr sz="1800" kern="1200">
          <a:solidFill>
            <a:schemeClr val="tx1"/>
          </a:solidFill>
          <a:latin typeface="+mn-lt"/>
          <a:ea typeface="+mn-ea"/>
          <a:cs typeface="+mn-cs"/>
        </a:defRPr>
      </a:lvl1pPr>
      <a:lvl2pPr marL="455751" algn="l" defTabSz="911496" rtl="0" eaLnBrk="1" latinLnBrk="0" hangingPunct="1">
        <a:defRPr sz="1800" kern="1200">
          <a:solidFill>
            <a:schemeClr val="tx1"/>
          </a:solidFill>
          <a:latin typeface="+mn-lt"/>
          <a:ea typeface="+mn-ea"/>
          <a:cs typeface="+mn-cs"/>
        </a:defRPr>
      </a:lvl2pPr>
      <a:lvl3pPr marL="911496" algn="l" defTabSz="911496" rtl="0" eaLnBrk="1" latinLnBrk="0" hangingPunct="1">
        <a:defRPr sz="1800" kern="1200">
          <a:solidFill>
            <a:schemeClr val="tx1"/>
          </a:solidFill>
          <a:latin typeface="+mn-lt"/>
          <a:ea typeface="+mn-ea"/>
          <a:cs typeface="+mn-cs"/>
        </a:defRPr>
      </a:lvl3pPr>
      <a:lvl4pPr marL="1367243" algn="l" defTabSz="911496" rtl="0" eaLnBrk="1" latinLnBrk="0" hangingPunct="1">
        <a:defRPr sz="1800" kern="1200">
          <a:solidFill>
            <a:schemeClr val="tx1"/>
          </a:solidFill>
          <a:latin typeface="+mn-lt"/>
          <a:ea typeface="+mn-ea"/>
          <a:cs typeface="+mn-cs"/>
        </a:defRPr>
      </a:lvl4pPr>
      <a:lvl5pPr marL="1822989" algn="l" defTabSz="911496" rtl="0" eaLnBrk="1" latinLnBrk="0" hangingPunct="1">
        <a:defRPr sz="1800" kern="1200">
          <a:solidFill>
            <a:schemeClr val="tx1"/>
          </a:solidFill>
          <a:latin typeface="+mn-lt"/>
          <a:ea typeface="+mn-ea"/>
          <a:cs typeface="+mn-cs"/>
        </a:defRPr>
      </a:lvl5pPr>
      <a:lvl6pPr marL="2278738" algn="l" defTabSz="911496" rtl="0" eaLnBrk="1" latinLnBrk="0" hangingPunct="1">
        <a:defRPr sz="1800" kern="1200">
          <a:solidFill>
            <a:schemeClr val="tx1"/>
          </a:solidFill>
          <a:latin typeface="+mn-lt"/>
          <a:ea typeface="+mn-ea"/>
          <a:cs typeface="+mn-cs"/>
        </a:defRPr>
      </a:lvl6pPr>
      <a:lvl7pPr marL="2734482" algn="l" defTabSz="911496" rtl="0" eaLnBrk="1" latinLnBrk="0" hangingPunct="1">
        <a:defRPr sz="1800" kern="1200">
          <a:solidFill>
            <a:schemeClr val="tx1"/>
          </a:solidFill>
          <a:latin typeface="+mn-lt"/>
          <a:ea typeface="+mn-ea"/>
          <a:cs typeface="+mn-cs"/>
        </a:defRPr>
      </a:lvl7pPr>
      <a:lvl8pPr marL="3190234" algn="l" defTabSz="911496" rtl="0" eaLnBrk="1" latinLnBrk="0" hangingPunct="1">
        <a:defRPr sz="1800" kern="1200">
          <a:solidFill>
            <a:schemeClr val="tx1"/>
          </a:solidFill>
          <a:latin typeface="+mn-lt"/>
          <a:ea typeface="+mn-ea"/>
          <a:cs typeface="+mn-cs"/>
        </a:defRPr>
      </a:lvl8pPr>
      <a:lvl9pPr marL="3645978" algn="l" defTabSz="91149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609600" y="1600201"/>
            <a:ext cx="10972800" cy="452596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67" tIns="45640" rIns="91267" bIns="456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69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en-US" dirty="0">
              <a:solidFill>
                <a:srgbClr val="000000"/>
              </a:solidFill>
              <a:cs typeface="Arial" charset="0"/>
            </a:endParaRPr>
          </a:p>
        </p:txBody>
      </p:sp>
      <p:sp>
        <p:nvSpPr>
          <p:cNvPr id="22569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en-US" dirty="0">
              <a:solidFill>
                <a:srgbClr val="000000"/>
              </a:solidFill>
              <a:cs typeface="Arial" charset="0"/>
            </a:endParaRPr>
          </a:p>
        </p:txBody>
      </p:sp>
      <p:sp>
        <p:nvSpPr>
          <p:cNvPr id="22569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B6972482-18E9-49D3-96F0-602D3FE359BF}"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
        <p:nvSpPr>
          <p:cNvPr id="2256903" name="AutoShape 7"/>
          <p:cNvSpPr>
            <a:spLocks noChangeArrowheads="1"/>
          </p:cNvSpPr>
          <p:nvPr userDrawn="1"/>
        </p:nvSpPr>
        <p:spPr bwMode="auto">
          <a:xfrm>
            <a:off x="503769" y="1017589"/>
            <a:ext cx="11108267" cy="1444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9" tIns="45645" rIns="91279" bIns="45645" anchor="ctr"/>
          <a:lstStyle/>
          <a:p>
            <a:pPr fontAlgn="base">
              <a:spcBef>
                <a:spcPct val="0"/>
              </a:spcBef>
              <a:spcAft>
                <a:spcPct val="0"/>
              </a:spcAft>
              <a:defRPr/>
            </a:pPr>
            <a:endParaRPr lang="en-US" sz="3200" dirty="0">
              <a:solidFill>
                <a:srgbClr val="FFFFFF"/>
              </a:solidFill>
              <a:cs typeface="Arial" charset="0"/>
            </a:endParaRPr>
          </a:p>
        </p:txBody>
      </p:sp>
    </p:spTree>
    <p:extLst>
      <p:ext uri="{BB962C8B-B14F-4D97-AF65-F5344CB8AC3E}">
        <p14:creationId xmlns:p14="http://schemas.microsoft.com/office/powerpoint/2010/main" val="1722693664"/>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charset="0"/>
        </a:defRPr>
      </a:lvl2pPr>
      <a:lvl3pPr algn="ctr" rtl="0" eaLnBrk="0" fontAlgn="base" hangingPunct="0">
        <a:spcBef>
          <a:spcPct val="0"/>
        </a:spcBef>
        <a:spcAft>
          <a:spcPct val="0"/>
        </a:spcAft>
        <a:defRPr sz="4800" b="1">
          <a:solidFill>
            <a:srgbClr val="FFFF66"/>
          </a:solidFill>
          <a:latin typeface="Arial" charset="0"/>
        </a:defRPr>
      </a:lvl3pPr>
      <a:lvl4pPr algn="ctr" rtl="0" eaLnBrk="0" fontAlgn="base" hangingPunct="0">
        <a:spcBef>
          <a:spcPct val="0"/>
        </a:spcBef>
        <a:spcAft>
          <a:spcPct val="0"/>
        </a:spcAft>
        <a:defRPr sz="4800" b="1">
          <a:solidFill>
            <a:srgbClr val="FFFF66"/>
          </a:solidFill>
          <a:latin typeface="Arial" charset="0"/>
        </a:defRPr>
      </a:lvl4pPr>
      <a:lvl5pPr algn="ctr" rtl="0" eaLnBrk="0" fontAlgn="base" hangingPunct="0">
        <a:spcBef>
          <a:spcPct val="0"/>
        </a:spcBef>
        <a:spcAft>
          <a:spcPct val="0"/>
        </a:spcAft>
        <a:defRPr sz="4800" b="1">
          <a:solidFill>
            <a:srgbClr val="FFFF66"/>
          </a:solidFill>
          <a:latin typeface="Arial" charset="0"/>
        </a:defRPr>
      </a:lvl5pPr>
      <a:lvl6pPr marL="456397" algn="ctr" rtl="0" fontAlgn="base">
        <a:spcBef>
          <a:spcPct val="0"/>
        </a:spcBef>
        <a:spcAft>
          <a:spcPct val="0"/>
        </a:spcAft>
        <a:defRPr sz="4800" b="1">
          <a:solidFill>
            <a:srgbClr val="FFFF66"/>
          </a:solidFill>
          <a:latin typeface="Arial" charset="0"/>
        </a:defRPr>
      </a:lvl6pPr>
      <a:lvl7pPr marL="912797" algn="ctr" rtl="0" fontAlgn="base">
        <a:spcBef>
          <a:spcPct val="0"/>
        </a:spcBef>
        <a:spcAft>
          <a:spcPct val="0"/>
        </a:spcAft>
        <a:defRPr sz="4800" b="1">
          <a:solidFill>
            <a:srgbClr val="FFFF66"/>
          </a:solidFill>
          <a:latin typeface="Arial" charset="0"/>
        </a:defRPr>
      </a:lvl7pPr>
      <a:lvl8pPr marL="1369196" algn="ctr" rtl="0" fontAlgn="base">
        <a:spcBef>
          <a:spcPct val="0"/>
        </a:spcBef>
        <a:spcAft>
          <a:spcPct val="0"/>
        </a:spcAft>
        <a:defRPr sz="4800" b="1">
          <a:solidFill>
            <a:srgbClr val="FFFF66"/>
          </a:solidFill>
          <a:latin typeface="Arial" charset="0"/>
        </a:defRPr>
      </a:lvl8pPr>
      <a:lvl9pPr marL="1825605" algn="ctr" rtl="0" fontAlgn="base">
        <a:spcBef>
          <a:spcPct val="0"/>
        </a:spcBef>
        <a:spcAft>
          <a:spcPct val="0"/>
        </a:spcAft>
        <a:defRPr sz="4800" b="1">
          <a:solidFill>
            <a:srgbClr val="FFFF66"/>
          </a:solidFill>
          <a:latin typeface="Arial" charset="0"/>
        </a:defRPr>
      </a:lvl9pPr>
    </p:titleStyle>
    <p:bodyStyle>
      <a:lvl1pPr marL="342298" indent="-342298" algn="l" rtl="0" eaLnBrk="0" fontAlgn="base" hangingPunct="0">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41653" indent="-285257" algn="l" rtl="0" eaLnBrk="0" fontAlgn="base" hangingPunct="0">
        <a:spcBef>
          <a:spcPct val="20000"/>
        </a:spcBef>
        <a:spcAft>
          <a:spcPct val="0"/>
        </a:spcAft>
        <a:buClr>
          <a:srgbClr val="FFFF66"/>
        </a:buClr>
        <a:buSzPct val="80000"/>
        <a:buFont typeface="Arial" charset="0"/>
        <a:buChar char="■"/>
        <a:defRPr sz="3200">
          <a:solidFill>
            <a:schemeClr val="bg1"/>
          </a:solidFill>
          <a:latin typeface="+mn-lt"/>
        </a:defRPr>
      </a:lvl2pPr>
      <a:lvl3pPr marL="1140998" indent="-228198" algn="l" rtl="0" eaLnBrk="0" fontAlgn="base" hangingPunct="0">
        <a:spcBef>
          <a:spcPct val="20000"/>
        </a:spcBef>
        <a:spcAft>
          <a:spcPct val="0"/>
        </a:spcAft>
        <a:buChar char="•"/>
        <a:defRPr sz="2800">
          <a:solidFill>
            <a:schemeClr val="bg1"/>
          </a:solidFill>
          <a:latin typeface="+mn-lt"/>
        </a:defRPr>
      </a:lvl3pPr>
      <a:lvl4pPr marL="1597403" indent="-228198" algn="l" rtl="0" eaLnBrk="0" fontAlgn="base" hangingPunct="0">
        <a:spcBef>
          <a:spcPct val="20000"/>
        </a:spcBef>
        <a:spcAft>
          <a:spcPct val="0"/>
        </a:spcAft>
        <a:buChar char="–"/>
        <a:defRPr sz="2400">
          <a:solidFill>
            <a:schemeClr val="bg1"/>
          </a:solidFill>
          <a:latin typeface="+mn-lt"/>
        </a:defRPr>
      </a:lvl4pPr>
      <a:lvl5pPr marL="2053803" indent="-228198" algn="l" rtl="0" eaLnBrk="0" fontAlgn="base" hangingPunct="0">
        <a:spcBef>
          <a:spcPct val="20000"/>
        </a:spcBef>
        <a:spcAft>
          <a:spcPct val="0"/>
        </a:spcAft>
        <a:buChar char="»"/>
        <a:defRPr sz="2400">
          <a:solidFill>
            <a:schemeClr val="bg1"/>
          </a:solidFill>
          <a:latin typeface="+mn-lt"/>
        </a:defRPr>
      </a:lvl5pPr>
      <a:lvl6pPr marL="2510200" indent="-228198" algn="l" rtl="0" fontAlgn="base">
        <a:spcBef>
          <a:spcPct val="20000"/>
        </a:spcBef>
        <a:spcAft>
          <a:spcPct val="0"/>
        </a:spcAft>
        <a:buChar char="»"/>
        <a:defRPr sz="2400">
          <a:solidFill>
            <a:schemeClr val="bg1"/>
          </a:solidFill>
          <a:latin typeface="+mn-lt"/>
        </a:defRPr>
      </a:lvl6pPr>
      <a:lvl7pPr marL="2966596" indent="-228198" algn="l" rtl="0" fontAlgn="base">
        <a:spcBef>
          <a:spcPct val="20000"/>
        </a:spcBef>
        <a:spcAft>
          <a:spcPct val="0"/>
        </a:spcAft>
        <a:buChar char="»"/>
        <a:defRPr sz="2400">
          <a:solidFill>
            <a:schemeClr val="bg1"/>
          </a:solidFill>
          <a:latin typeface="+mn-lt"/>
        </a:defRPr>
      </a:lvl7pPr>
      <a:lvl8pPr marL="3422994" indent="-228198" algn="l" rtl="0" fontAlgn="base">
        <a:spcBef>
          <a:spcPct val="20000"/>
        </a:spcBef>
        <a:spcAft>
          <a:spcPct val="0"/>
        </a:spcAft>
        <a:buChar char="»"/>
        <a:defRPr sz="2400">
          <a:solidFill>
            <a:schemeClr val="bg1"/>
          </a:solidFill>
          <a:latin typeface="+mn-lt"/>
        </a:defRPr>
      </a:lvl8pPr>
      <a:lvl9pPr marL="3879399" indent="-228198" algn="l" rtl="0" fontAlgn="base">
        <a:spcBef>
          <a:spcPct val="20000"/>
        </a:spcBef>
        <a:spcAft>
          <a:spcPct val="0"/>
        </a:spcAft>
        <a:buChar char="»"/>
        <a:defRPr sz="2400">
          <a:solidFill>
            <a:schemeClr val="bg1"/>
          </a:solidFill>
          <a:latin typeface="+mn-lt"/>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397"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6" algn="l" defTabSz="912797" rtl="0" eaLnBrk="1" latinLnBrk="0" hangingPunct="1">
        <a:defRPr sz="1800" kern="1200">
          <a:solidFill>
            <a:schemeClr val="tx1"/>
          </a:solidFill>
          <a:latin typeface="+mn-lt"/>
          <a:ea typeface="+mn-ea"/>
          <a:cs typeface="+mn-cs"/>
        </a:defRPr>
      </a:lvl4pPr>
      <a:lvl5pPr marL="1825605" algn="l" defTabSz="912797" rtl="0" eaLnBrk="1" latinLnBrk="0" hangingPunct="1">
        <a:defRPr sz="1800" kern="1200">
          <a:solidFill>
            <a:schemeClr val="tx1"/>
          </a:solidFill>
          <a:latin typeface="+mn-lt"/>
          <a:ea typeface="+mn-ea"/>
          <a:cs typeface="+mn-cs"/>
        </a:defRPr>
      </a:lvl5pPr>
      <a:lvl6pPr marL="2282002" algn="l" defTabSz="912797" rtl="0" eaLnBrk="1" latinLnBrk="0" hangingPunct="1">
        <a:defRPr sz="1800" kern="1200">
          <a:solidFill>
            <a:schemeClr val="tx1"/>
          </a:solidFill>
          <a:latin typeface="+mn-lt"/>
          <a:ea typeface="+mn-ea"/>
          <a:cs typeface="+mn-cs"/>
        </a:defRPr>
      </a:lvl6pPr>
      <a:lvl7pPr marL="2738398" algn="l" defTabSz="912797" rtl="0" eaLnBrk="1" latinLnBrk="0" hangingPunct="1">
        <a:defRPr sz="1800" kern="1200">
          <a:solidFill>
            <a:schemeClr val="tx1"/>
          </a:solidFill>
          <a:latin typeface="+mn-lt"/>
          <a:ea typeface="+mn-ea"/>
          <a:cs typeface="+mn-cs"/>
        </a:defRPr>
      </a:lvl7pPr>
      <a:lvl8pPr marL="3194796" algn="l" defTabSz="912797" rtl="0" eaLnBrk="1" latinLnBrk="0" hangingPunct="1">
        <a:defRPr sz="1800" kern="1200">
          <a:solidFill>
            <a:schemeClr val="tx1"/>
          </a:solidFill>
          <a:latin typeface="+mn-lt"/>
          <a:ea typeface="+mn-ea"/>
          <a:cs typeface="+mn-cs"/>
        </a:defRPr>
      </a:lvl8pPr>
      <a:lvl9pPr marL="3651199" algn="l" defTabSz="91279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609600" y="1600201"/>
            <a:ext cx="10972800" cy="452596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67" tIns="45640" rIns="91267" bIns="456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69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en-US" dirty="0">
              <a:solidFill>
                <a:srgbClr val="000000"/>
              </a:solidFill>
              <a:cs typeface="Arial" charset="0"/>
            </a:endParaRPr>
          </a:p>
        </p:txBody>
      </p:sp>
      <p:sp>
        <p:nvSpPr>
          <p:cNvPr id="22569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en-US" dirty="0">
              <a:solidFill>
                <a:srgbClr val="000000"/>
              </a:solidFill>
              <a:cs typeface="Arial" charset="0"/>
            </a:endParaRPr>
          </a:p>
        </p:txBody>
      </p:sp>
      <p:sp>
        <p:nvSpPr>
          <p:cNvPr id="22569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B6972482-18E9-49D3-96F0-602D3FE359BF}"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
        <p:nvSpPr>
          <p:cNvPr id="2256903" name="AutoShape 7"/>
          <p:cNvSpPr>
            <a:spLocks noChangeArrowheads="1"/>
          </p:cNvSpPr>
          <p:nvPr userDrawn="1"/>
        </p:nvSpPr>
        <p:spPr bwMode="auto">
          <a:xfrm>
            <a:off x="503769" y="1017589"/>
            <a:ext cx="11108267" cy="1444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9" tIns="45645" rIns="91279" bIns="45645" anchor="ctr"/>
          <a:lstStyle/>
          <a:p>
            <a:pPr fontAlgn="base">
              <a:spcBef>
                <a:spcPct val="0"/>
              </a:spcBef>
              <a:spcAft>
                <a:spcPct val="0"/>
              </a:spcAft>
              <a:defRPr/>
            </a:pPr>
            <a:endParaRPr lang="en-US" sz="3200" dirty="0">
              <a:solidFill>
                <a:srgbClr val="FFFFFF"/>
              </a:solidFill>
              <a:cs typeface="Arial" charset="0"/>
            </a:endParaRPr>
          </a:p>
        </p:txBody>
      </p:sp>
    </p:spTree>
    <p:extLst>
      <p:ext uri="{BB962C8B-B14F-4D97-AF65-F5344CB8AC3E}">
        <p14:creationId xmlns:p14="http://schemas.microsoft.com/office/powerpoint/2010/main" val="1069014011"/>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charset="0"/>
        </a:defRPr>
      </a:lvl2pPr>
      <a:lvl3pPr algn="ctr" rtl="0" eaLnBrk="0" fontAlgn="base" hangingPunct="0">
        <a:spcBef>
          <a:spcPct val="0"/>
        </a:spcBef>
        <a:spcAft>
          <a:spcPct val="0"/>
        </a:spcAft>
        <a:defRPr sz="4800" b="1">
          <a:solidFill>
            <a:srgbClr val="FFFF66"/>
          </a:solidFill>
          <a:latin typeface="Arial" charset="0"/>
        </a:defRPr>
      </a:lvl3pPr>
      <a:lvl4pPr algn="ctr" rtl="0" eaLnBrk="0" fontAlgn="base" hangingPunct="0">
        <a:spcBef>
          <a:spcPct val="0"/>
        </a:spcBef>
        <a:spcAft>
          <a:spcPct val="0"/>
        </a:spcAft>
        <a:defRPr sz="4800" b="1">
          <a:solidFill>
            <a:srgbClr val="FFFF66"/>
          </a:solidFill>
          <a:latin typeface="Arial" charset="0"/>
        </a:defRPr>
      </a:lvl4pPr>
      <a:lvl5pPr algn="ctr" rtl="0" eaLnBrk="0" fontAlgn="base" hangingPunct="0">
        <a:spcBef>
          <a:spcPct val="0"/>
        </a:spcBef>
        <a:spcAft>
          <a:spcPct val="0"/>
        </a:spcAft>
        <a:defRPr sz="4800" b="1">
          <a:solidFill>
            <a:srgbClr val="FFFF66"/>
          </a:solidFill>
          <a:latin typeface="Arial" charset="0"/>
        </a:defRPr>
      </a:lvl5pPr>
      <a:lvl6pPr marL="456397" algn="ctr" rtl="0" fontAlgn="base">
        <a:spcBef>
          <a:spcPct val="0"/>
        </a:spcBef>
        <a:spcAft>
          <a:spcPct val="0"/>
        </a:spcAft>
        <a:defRPr sz="4800" b="1">
          <a:solidFill>
            <a:srgbClr val="FFFF66"/>
          </a:solidFill>
          <a:latin typeface="Arial" charset="0"/>
        </a:defRPr>
      </a:lvl6pPr>
      <a:lvl7pPr marL="912797" algn="ctr" rtl="0" fontAlgn="base">
        <a:spcBef>
          <a:spcPct val="0"/>
        </a:spcBef>
        <a:spcAft>
          <a:spcPct val="0"/>
        </a:spcAft>
        <a:defRPr sz="4800" b="1">
          <a:solidFill>
            <a:srgbClr val="FFFF66"/>
          </a:solidFill>
          <a:latin typeface="Arial" charset="0"/>
        </a:defRPr>
      </a:lvl7pPr>
      <a:lvl8pPr marL="1369196" algn="ctr" rtl="0" fontAlgn="base">
        <a:spcBef>
          <a:spcPct val="0"/>
        </a:spcBef>
        <a:spcAft>
          <a:spcPct val="0"/>
        </a:spcAft>
        <a:defRPr sz="4800" b="1">
          <a:solidFill>
            <a:srgbClr val="FFFF66"/>
          </a:solidFill>
          <a:latin typeface="Arial" charset="0"/>
        </a:defRPr>
      </a:lvl8pPr>
      <a:lvl9pPr marL="1825605" algn="ctr" rtl="0" fontAlgn="base">
        <a:spcBef>
          <a:spcPct val="0"/>
        </a:spcBef>
        <a:spcAft>
          <a:spcPct val="0"/>
        </a:spcAft>
        <a:defRPr sz="4800" b="1">
          <a:solidFill>
            <a:srgbClr val="FFFF66"/>
          </a:solidFill>
          <a:latin typeface="Arial" charset="0"/>
        </a:defRPr>
      </a:lvl9pPr>
    </p:titleStyle>
    <p:bodyStyle>
      <a:lvl1pPr marL="342298" indent="-342298" algn="l" rtl="0" eaLnBrk="0" fontAlgn="base" hangingPunct="0">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41653" indent="-285257" algn="l" rtl="0" eaLnBrk="0" fontAlgn="base" hangingPunct="0">
        <a:spcBef>
          <a:spcPct val="20000"/>
        </a:spcBef>
        <a:spcAft>
          <a:spcPct val="0"/>
        </a:spcAft>
        <a:buClr>
          <a:srgbClr val="FFFF66"/>
        </a:buClr>
        <a:buSzPct val="80000"/>
        <a:buFont typeface="Arial" charset="0"/>
        <a:buChar char="■"/>
        <a:defRPr sz="3200">
          <a:solidFill>
            <a:schemeClr val="bg1"/>
          </a:solidFill>
          <a:latin typeface="+mn-lt"/>
        </a:defRPr>
      </a:lvl2pPr>
      <a:lvl3pPr marL="1140998" indent="-228198" algn="l" rtl="0" eaLnBrk="0" fontAlgn="base" hangingPunct="0">
        <a:spcBef>
          <a:spcPct val="20000"/>
        </a:spcBef>
        <a:spcAft>
          <a:spcPct val="0"/>
        </a:spcAft>
        <a:buChar char="•"/>
        <a:defRPr sz="2800">
          <a:solidFill>
            <a:schemeClr val="bg1"/>
          </a:solidFill>
          <a:latin typeface="+mn-lt"/>
        </a:defRPr>
      </a:lvl3pPr>
      <a:lvl4pPr marL="1597403" indent="-228198" algn="l" rtl="0" eaLnBrk="0" fontAlgn="base" hangingPunct="0">
        <a:spcBef>
          <a:spcPct val="20000"/>
        </a:spcBef>
        <a:spcAft>
          <a:spcPct val="0"/>
        </a:spcAft>
        <a:buChar char="–"/>
        <a:defRPr sz="2400">
          <a:solidFill>
            <a:schemeClr val="bg1"/>
          </a:solidFill>
          <a:latin typeface="+mn-lt"/>
        </a:defRPr>
      </a:lvl4pPr>
      <a:lvl5pPr marL="2053803" indent="-228198" algn="l" rtl="0" eaLnBrk="0" fontAlgn="base" hangingPunct="0">
        <a:spcBef>
          <a:spcPct val="20000"/>
        </a:spcBef>
        <a:spcAft>
          <a:spcPct val="0"/>
        </a:spcAft>
        <a:buChar char="»"/>
        <a:defRPr sz="2400">
          <a:solidFill>
            <a:schemeClr val="bg1"/>
          </a:solidFill>
          <a:latin typeface="+mn-lt"/>
        </a:defRPr>
      </a:lvl5pPr>
      <a:lvl6pPr marL="2510200" indent="-228198" algn="l" rtl="0" fontAlgn="base">
        <a:spcBef>
          <a:spcPct val="20000"/>
        </a:spcBef>
        <a:spcAft>
          <a:spcPct val="0"/>
        </a:spcAft>
        <a:buChar char="»"/>
        <a:defRPr sz="2400">
          <a:solidFill>
            <a:schemeClr val="bg1"/>
          </a:solidFill>
          <a:latin typeface="+mn-lt"/>
        </a:defRPr>
      </a:lvl6pPr>
      <a:lvl7pPr marL="2966596" indent="-228198" algn="l" rtl="0" fontAlgn="base">
        <a:spcBef>
          <a:spcPct val="20000"/>
        </a:spcBef>
        <a:spcAft>
          <a:spcPct val="0"/>
        </a:spcAft>
        <a:buChar char="»"/>
        <a:defRPr sz="2400">
          <a:solidFill>
            <a:schemeClr val="bg1"/>
          </a:solidFill>
          <a:latin typeface="+mn-lt"/>
        </a:defRPr>
      </a:lvl7pPr>
      <a:lvl8pPr marL="3422994" indent="-228198" algn="l" rtl="0" fontAlgn="base">
        <a:spcBef>
          <a:spcPct val="20000"/>
        </a:spcBef>
        <a:spcAft>
          <a:spcPct val="0"/>
        </a:spcAft>
        <a:buChar char="»"/>
        <a:defRPr sz="2400">
          <a:solidFill>
            <a:schemeClr val="bg1"/>
          </a:solidFill>
          <a:latin typeface="+mn-lt"/>
        </a:defRPr>
      </a:lvl8pPr>
      <a:lvl9pPr marL="3879399" indent="-228198" algn="l" rtl="0" fontAlgn="base">
        <a:spcBef>
          <a:spcPct val="20000"/>
        </a:spcBef>
        <a:spcAft>
          <a:spcPct val="0"/>
        </a:spcAft>
        <a:buChar char="»"/>
        <a:defRPr sz="2400">
          <a:solidFill>
            <a:schemeClr val="bg1"/>
          </a:solidFill>
          <a:latin typeface="+mn-lt"/>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397"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6" algn="l" defTabSz="912797" rtl="0" eaLnBrk="1" latinLnBrk="0" hangingPunct="1">
        <a:defRPr sz="1800" kern="1200">
          <a:solidFill>
            <a:schemeClr val="tx1"/>
          </a:solidFill>
          <a:latin typeface="+mn-lt"/>
          <a:ea typeface="+mn-ea"/>
          <a:cs typeface="+mn-cs"/>
        </a:defRPr>
      </a:lvl4pPr>
      <a:lvl5pPr marL="1825605" algn="l" defTabSz="912797" rtl="0" eaLnBrk="1" latinLnBrk="0" hangingPunct="1">
        <a:defRPr sz="1800" kern="1200">
          <a:solidFill>
            <a:schemeClr val="tx1"/>
          </a:solidFill>
          <a:latin typeface="+mn-lt"/>
          <a:ea typeface="+mn-ea"/>
          <a:cs typeface="+mn-cs"/>
        </a:defRPr>
      </a:lvl5pPr>
      <a:lvl6pPr marL="2282002" algn="l" defTabSz="912797" rtl="0" eaLnBrk="1" latinLnBrk="0" hangingPunct="1">
        <a:defRPr sz="1800" kern="1200">
          <a:solidFill>
            <a:schemeClr val="tx1"/>
          </a:solidFill>
          <a:latin typeface="+mn-lt"/>
          <a:ea typeface="+mn-ea"/>
          <a:cs typeface="+mn-cs"/>
        </a:defRPr>
      </a:lvl6pPr>
      <a:lvl7pPr marL="2738398" algn="l" defTabSz="912797" rtl="0" eaLnBrk="1" latinLnBrk="0" hangingPunct="1">
        <a:defRPr sz="1800" kern="1200">
          <a:solidFill>
            <a:schemeClr val="tx1"/>
          </a:solidFill>
          <a:latin typeface="+mn-lt"/>
          <a:ea typeface="+mn-ea"/>
          <a:cs typeface="+mn-cs"/>
        </a:defRPr>
      </a:lvl7pPr>
      <a:lvl8pPr marL="3194796" algn="l" defTabSz="912797" rtl="0" eaLnBrk="1" latinLnBrk="0" hangingPunct="1">
        <a:defRPr sz="1800" kern="1200">
          <a:solidFill>
            <a:schemeClr val="tx1"/>
          </a:solidFill>
          <a:latin typeface="+mn-lt"/>
          <a:ea typeface="+mn-ea"/>
          <a:cs typeface="+mn-cs"/>
        </a:defRPr>
      </a:lvl8pPr>
      <a:lvl9pPr marL="3651199" algn="l" defTabSz="91279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2" tIns="45573" rIns="91142" bIns="45573" numCol="1" anchor="ctr" anchorCtr="0" compatLnSpc="1">
            <a:prstTxWarp prst="textNoShape">
              <a:avLst/>
            </a:prstTxWarp>
          </a:bodyPr>
          <a:lstStyle/>
          <a:p>
            <a:pPr lvl="0"/>
            <a:r>
              <a:rPr lang="en-US"/>
              <a:t>Click to edit Master title style</a:t>
            </a:r>
          </a:p>
        </p:txBody>
      </p:sp>
      <p:sp>
        <p:nvSpPr>
          <p:cNvPr id="363523" name="Rectangle 3"/>
          <p:cNvSpPr>
            <a:spLocks noGrp="1" noChangeArrowheads="1"/>
          </p:cNvSpPr>
          <p:nvPr>
            <p:ph type="body" idx="1"/>
          </p:nvPr>
        </p:nvSpPr>
        <p:spPr bwMode="auto">
          <a:xfrm>
            <a:off x="609600" y="1600206"/>
            <a:ext cx="109728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42" tIns="45573" rIns="91142" bIns="455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352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2" tIns="45573" rIns="91142" bIns="45573" numCol="1" anchor="t" anchorCtr="0" compatLnSpc="1">
            <a:prstTxWarp prst="textNoShape">
              <a:avLst/>
            </a:prstTxWarp>
          </a:bodyPr>
          <a:lstStyle>
            <a:lvl1pPr>
              <a:defRPr sz="1400">
                <a:solidFill>
                  <a:schemeClr val="tx1"/>
                </a:solidFill>
                <a:cs typeface="Arial" charset="0"/>
              </a:defRPr>
            </a:lvl1pPr>
          </a:lstStyle>
          <a:p>
            <a:pPr fontAlgn="base">
              <a:spcBef>
                <a:spcPct val="0"/>
              </a:spcBef>
              <a:spcAft>
                <a:spcPct val="0"/>
              </a:spcAft>
            </a:pPr>
            <a:endParaRPr lang="en-US" dirty="0">
              <a:solidFill>
                <a:srgbClr val="000000"/>
              </a:solidFill>
            </a:endParaRPr>
          </a:p>
        </p:txBody>
      </p:sp>
      <p:sp>
        <p:nvSpPr>
          <p:cNvPr id="36352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2" tIns="45573" rIns="91142" bIns="45573" numCol="1" anchor="t" anchorCtr="0" compatLnSpc="1">
            <a:prstTxWarp prst="textNoShape">
              <a:avLst/>
            </a:prstTxWarp>
          </a:bodyPr>
          <a:lstStyle>
            <a:lvl1pPr algn="ctr">
              <a:defRPr sz="1400">
                <a:solidFill>
                  <a:schemeClr val="tx1"/>
                </a:solidFill>
                <a:cs typeface="Arial" charset="0"/>
              </a:defRPr>
            </a:lvl1pPr>
          </a:lstStyle>
          <a:p>
            <a:pPr fontAlgn="base">
              <a:spcBef>
                <a:spcPct val="0"/>
              </a:spcBef>
              <a:spcAft>
                <a:spcPct val="0"/>
              </a:spcAft>
            </a:pPr>
            <a:endParaRPr lang="en-US" dirty="0">
              <a:solidFill>
                <a:srgbClr val="000000"/>
              </a:solidFill>
            </a:endParaRPr>
          </a:p>
        </p:txBody>
      </p:sp>
      <p:sp>
        <p:nvSpPr>
          <p:cNvPr id="36352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2" tIns="45573" rIns="91142" bIns="45573" numCol="1" anchor="t" anchorCtr="0" compatLnSpc="1">
            <a:prstTxWarp prst="textNoShape">
              <a:avLst/>
            </a:prstTxWarp>
          </a:bodyPr>
          <a:lstStyle>
            <a:lvl1pPr algn="r">
              <a:defRPr sz="1400">
                <a:solidFill>
                  <a:schemeClr val="tx1"/>
                </a:solidFill>
                <a:cs typeface="Arial" charset="0"/>
              </a:defRPr>
            </a:lvl1pPr>
          </a:lstStyle>
          <a:p>
            <a:pPr fontAlgn="base">
              <a:spcBef>
                <a:spcPct val="0"/>
              </a:spcBef>
              <a:spcAft>
                <a:spcPct val="0"/>
              </a:spcAft>
            </a:pPr>
            <a:fld id="{82400732-F22A-4ACF-9C7E-9F603D9763C5}" type="slidenum">
              <a:rPr lang="en-US" smtClean="0">
                <a:solidFill>
                  <a:srgbClr val="000000"/>
                </a:solidFill>
              </a:rPr>
              <a:pPr fontAlgn="base">
                <a:spcBef>
                  <a:spcPct val="0"/>
                </a:spcBef>
                <a:spcAft>
                  <a:spcPct val="0"/>
                </a:spcAft>
              </a:pPr>
              <a:t>‹#›</a:t>
            </a:fld>
            <a:endParaRPr lang="en-US" dirty="0">
              <a:solidFill>
                <a:srgbClr val="000000"/>
              </a:solidFill>
            </a:endParaRPr>
          </a:p>
        </p:txBody>
      </p:sp>
      <p:sp>
        <p:nvSpPr>
          <p:cNvPr id="363527" name="AutoShape 7"/>
          <p:cNvSpPr>
            <a:spLocks noChangeArrowheads="1"/>
          </p:cNvSpPr>
          <p:nvPr userDrawn="1"/>
        </p:nvSpPr>
        <p:spPr bwMode="auto">
          <a:xfrm>
            <a:off x="503769" y="1017588"/>
            <a:ext cx="11108267" cy="1444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52" tIns="45579" rIns="91152" bIns="45579" anchor="ctr"/>
          <a:lstStyle/>
          <a:p>
            <a:pPr fontAlgn="base">
              <a:spcBef>
                <a:spcPct val="0"/>
              </a:spcBef>
              <a:spcAft>
                <a:spcPct val="0"/>
              </a:spcAft>
            </a:pPr>
            <a:endParaRPr lang="en-US" sz="3200" dirty="0">
              <a:solidFill>
                <a:srgbClr val="FFFFFF"/>
              </a:solidFill>
              <a:cs typeface="Arial" charset="0"/>
            </a:endParaRPr>
          </a:p>
        </p:txBody>
      </p:sp>
      <p:pic>
        <p:nvPicPr>
          <p:cNvPr id="363528"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t="91585" r="73442" b="1347"/>
          <a:stretch>
            <a:fillRect/>
          </a:stretch>
        </p:blipFill>
        <p:spPr bwMode="auto">
          <a:xfrm>
            <a:off x="10134600" y="6550063"/>
            <a:ext cx="20574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849131"/>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ctr" rtl="0" fontAlgn="base">
        <a:spcBef>
          <a:spcPct val="0"/>
        </a:spcBef>
        <a:spcAft>
          <a:spcPct val="0"/>
        </a:spcAft>
        <a:defRPr sz="4800" b="1">
          <a:solidFill>
            <a:srgbClr val="FFFF66"/>
          </a:solidFill>
          <a:latin typeface="+mj-lt"/>
          <a:ea typeface="+mj-ea"/>
          <a:cs typeface="+mj-cs"/>
        </a:defRPr>
      </a:lvl1pPr>
      <a:lvl2pPr algn="ctr" rtl="0" fontAlgn="base">
        <a:spcBef>
          <a:spcPct val="0"/>
        </a:spcBef>
        <a:spcAft>
          <a:spcPct val="0"/>
        </a:spcAft>
        <a:defRPr sz="4800" b="1">
          <a:solidFill>
            <a:srgbClr val="FFFF66"/>
          </a:solidFill>
          <a:latin typeface="Arial" charset="0"/>
        </a:defRPr>
      </a:lvl2pPr>
      <a:lvl3pPr algn="ctr" rtl="0" fontAlgn="base">
        <a:spcBef>
          <a:spcPct val="0"/>
        </a:spcBef>
        <a:spcAft>
          <a:spcPct val="0"/>
        </a:spcAft>
        <a:defRPr sz="4800" b="1">
          <a:solidFill>
            <a:srgbClr val="FFFF66"/>
          </a:solidFill>
          <a:latin typeface="Arial" charset="0"/>
        </a:defRPr>
      </a:lvl3pPr>
      <a:lvl4pPr algn="ctr" rtl="0" fontAlgn="base">
        <a:spcBef>
          <a:spcPct val="0"/>
        </a:spcBef>
        <a:spcAft>
          <a:spcPct val="0"/>
        </a:spcAft>
        <a:defRPr sz="4800" b="1">
          <a:solidFill>
            <a:srgbClr val="FFFF66"/>
          </a:solidFill>
          <a:latin typeface="Arial" charset="0"/>
        </a:defRPr>
      </a:lvl4pPr>
      <a:lvl5pPr algn="ctr" rtl="0" fontAlgn="base">
        <a:spcBef>
          <a:spcPct val="0"/>
        </a:spcBef>
        <a:spcAft>
          <a:spcPct val="0"/>
        </a:spcAft>
        <a:defRPr sz="4800" b="1">
          <a:solidFill>
            <a:srgbClr val="FFFF66"/>
          </a:solidFill>
          <a:latin typeface="Arial" charset="0"/>
        </a:defRPr>
      </a:lvl5pPr>
      <a:lvl6pPr marL="455751" algn="ctr" rtl="0" fontAlgn="base">
        <a:spcBef>
          <a:spcPct val="0"/>
        </a:spcBef>
        <a:spcAft>
          <a:spcPct val="0"/>
        </a:spcAft>
        <a:defRPr sz="4800" b="1">
          <a:solidFill>
            <a:srgbClr val="FFFF66"/>
          </a:solidFill>
          <a:latin typeface="Arial" charset="0"/>
        </a:defRPr>
      </a:lvl6pPr>
      <a:lvl7pPr marL="911496" algn="ctr" rtl="0" fontAlgn="base">
        <a:spcBef>
          <a:spcPct val="0"/>
        </a:spcBef>
        <a:spcAft>
          <a:spcPct val="0"/>
        </a:spcAft>
        <a:defRPr sz="4800" b="1">
          <a:solidFill>
            <a:srgbClr val="FFFF66"/>
          </a:solidFill>
          <a:latin typeface="Arial" charset="0"/>
        </a:defRPr>
      </a:lvl7pPr>
      <a:lvl8pPr marL="1367243" algn="ctr" rtl="0" fontAlgn="base">
        <a:spcBef>
          <a:spcPct val="0"/>
        </a:spcBef>
        <a:spcAft>
          <a:spcPct val="0"/>
        </a:spcAft>
        <a:defRPr sz="4800" b="1">
          <a:solidFill>
            <a:srgbClr val="FFFF66"/>
          </a:solidFill>
          <a:latin typeface="Arial" charset="0"/>
        </a:defRPr>
      </a:lvl8pPr>
      <a:lvl9pPr marL="1822989" algn="ctr" rtl="0" fontAlgn="base">
        <a:spcBef>
          <a:spcPct val="0"/>
        </a:spcBef>
        <a:spcAft>
          <a:spcPct val="0"/>
        </a:spcAft>
        <a:defRPr sz="4800" b="1">
          <a:solidFill>
            <a:srgbClr val="FFFF66"/>
          </a:solidFill>
          <a:latin typeface="Arial" charset="0"/>
        </a:defRPr>
      </a:lvl9pPr>
    </p:titleStyle>
    <p:bodyStyle>
      <a:lvl1pPr marL="341810" indent="-341810" algn="l" rtl="0" fontAlgn="base">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40587" indent="-284840" algn="l" rtl="0" fontAlgn="base">
        <a:spcBef>
          <a:spcPct val="20000"/>
        </a:spcBef>
        <a:spcAft>
          <a:spcPct val="0"/>
        </a:spcAft>
        <a:buClr>
          <a:srgbClr val="FFFF66"/>
        </a:buClr>
        <a:buSzPct val="80000"/>
        <a:buFont typeface="Arial" charset="0"/>
        <a:buChar char="■"/>
        <a:defRPr sz="3200">
          <a:solidFill>
            <a:schemeClr val="bg1"/>
          </a:solidFill>
          <a:latin typeface="+mn-lt"/>
        </a:defRPr>
      </a:lvl2pPr>
      <a:lvl3pPr marL="1139369" indent="-227882" algn="l" rtl="0" fontAlgn="base">
        <a:spcBef>
          <a:spcPct val="20000"/>
        </a:spcBef>
        <a:spcAft>
          <a:spcPct val="0"/>
        </a:spcAft>
        <a:buChar char="•"/>
        <a:defRPr sz="2800">
          <a:solidFill>
            <a:schemeClr val="bg1"/>
          </a:solidFill>
          <a:latin typeface="+mn-lt"/>
        </a:defRPr>
      </a:lvl3pPr>
      <a:lvl4pPr marL="1595117" indent="-227882" algn="l" rtl="0" fontAlgn="base">
        <a:spcBef>
          <a:spcPct val="20000"/>
        </a:spcBef>
        <a:spcAft>
          <a:spcPct val="0"/>
        </a:spcAft>
        <a:buChar char="–"/>
        <a:defRPr sz="2400">
          <a:solidFill>
            <a:schemeClr val="bg1"/>
          </a:solidFill>
          <a:latin typeface="+mn-lt"/>
        </a:defRPr>
      </a:lvl4pPr>
      <a:lvl5pPr marL="2050862" indent="-227882" algn="l" rtl="0" fontAlgn="base">
        <a:spcBef>
          <a:spcPct val="20000"/>
        </a:spcBef>
        <a:spcAft>
          <a:spcPct val="0"/>
        </a:spcAft>
        <a:buChar char="»"/>
        <a:defRPr sz="2400">
          <a:solidFill>
            <a:schemeClr val="bg1"/>
          </a:solidFill>
          <a:latin typeface="+mn-lt"/>
        </a:defRPr>
      </a:lvl5pPr>
      <a:lvl6pPr marL="2506613" indent="-227882" algn="l" rtl="0" fontAlgn="base">
        <a:spcBef>
          <a:spcPct val="20000"/>
        </a:spcBef>
        <a:spcAft>
          <a:spcPct val="0"/>
        </a:spcAft>
        <a:buChar char="»"/>
        <a:defRPr sz="2400">
          <a:solidFill>
            <a:schemeClr val="bg1"/>
          </a:solidFill>
          <a:latin typeface="+mn-lt"/>
        </a:defRPr>
      </a:lvl6pPr>
      <a:lvl7pPr marL="2962359" indent="-227882" algn="l" rtl="0" fontAlgn="base">
        <a:spcBef>
          <a:spcPct val="20000"/>
        </a:spcBef>
        <a:spcAft>
          <a:spcPct val="0"/>
        </a:spcAft>
        <a:buChar char="»"/>
        <a:defRPr sz="2400">
          <a:solidFill>
            <a:schemeClr val="bg1"/>
          </a:solidFill>
          <a:latin typeface="+mn-lt"/>
        </a:defRPr>
      </a:lvl7pPr>
      <a:lvl8pPr marL="3418105" indent="-227882" algn="l" rtl="0" fontAlgn="base">
        <a:spcBef>
          <a:spcPct val="20000"/>
        </a:spcBef>
        <a:spcAft>
          <a:spcPct val="0"/>
        </a:spcAft>
        <a:buChar char="»"/>
        <a:defRPr sz="2400">
          <a:solidFill>
            <a:schemeClr val="bg1"/>
          </a:solidFill>
          <a:latin typeface="+mn-lt"/>
        </a:defRPr>
      </a:lvl8pPr>
      <a:lvl9pPr marL="3873851" indent="-227882" algn="l" rtl="0" fontAlgn="base">
        <a:spcBef>
          <a:spcPct val="20000"/>
        </a:spcBef>
        <a:spcAft>
          <a:spcPct val="0"/>
        </a:spcAft>
        <a:buChar char="»"/>
        <a:defRPr sz="2400">
          <a:solidFill>
            <a:schemeClr val="bg1"/>
          </a:solidFill>
          <a:latin typeface="+mn-lt"/>
        </a:defRPr>
      </a:lvl9pPr>
    </p:bodyStyle>
    <p:otherStyle>
      <a:defPPr>
        <a:defRPr lang="en-US"/>
      </a:defPPr>
      <a:lvl1pPr marL="0" algn="l" defTabSz="911496" rtl="0" eaLnBrk="1" latinLnBrk="0" hangingPunct="1">
        <a:defRPr sz="1800" kern="1200">
          <a:solidFill>
            <a:schemeClr val="tx1"/>
          </a:solidFill>
          <a:latin typeface="+mn-lt"/>
          <a:ea typeface="+mn-ea"/>
          <a:cs typeface="+mn-cs"/>
        </a:defRPr>
      </a:lvl1pPr>
      <a:lvl2pPr marL="455751" algn="l" defTabSz="911496" rtl="0" eaLnBrk="1" latinLnBrk="0" hangingPunct="1">
        <a:defRPr sz="1800" kern="1200">
          <a:solidFill>
            <a:schemeClr val="tx1"/>
          </a:solidFill>
          <a:latin typeface="+mn-lt"/>
          <a:ea typeface="+mn-ea"/>
          <a:cs typeface="+mn-cs"/>
        </a:defRPr>
      </a:lvl2pPr>
      <a:lvl3pPr marL="911496" algn="l" defTabSz="911496" rtl="0" eaLnBrk="1" latinLnBrk="0" hangingPunct="1">
        <a:defRPr sz="1800" kern="1200">
          <a:solidFill>
            <a:schemeClr val="tx1"/>
          </a:solidFill>
          <a:latin typeface="+mn-lt"/>
          <a:ea typeface="+mn-ea"/>
          <a:cs typeface="+mn-cs"/>
        </a:defRPr>
      </a:lvl3pPr>
      <a:lvl4pPr marL="1367243" algn="l" defTabSz="911496" rtl="0" eaLnBrk="1" latinLnBrk="0" hangingPunct="1">
        <a:defRPr sz="1800" kern="1200">
          <a:solidFill>
            <a:schemeClr val="tx1"/>
          </a:solidFill>
          <a:latin typeface="+mn-lt"/>
          <a:ea typeface="+mn-ea"/>
          <a:cs typeface="+mn-cs"/>
        </a:defRPr>
      </a:lvl4pPr>
      <a:lvl5pPr marL="1822989" algn="l" defTabSz="911496" rtl="0" eaLnBrk="1" latinLnBrk="0" hangingPunct="1">
        <a:defRPr sz="1800" kern="1200">
          <a:solidFill>
            <a:schemeClr val="tx1"/>
          </a:solidFill>
          <a:latin typeface="+mn-lt"/>
          <a:ea typeface="+mn-ea"/>
          <a:cs typeface="+mn-cs"/>
        </a:defRPr>
      </a:lvl5pPr>
      <a:lvl6pPr marL="2278738" algn="l" defTabSz="911496" rtl="0" eaLnBrk="1" latinLnBrk="0" hangingPunct="1">
        <a:defRPr sz="1800" kern="1200">
          <a:solidFill>
            <a:schemeClr val="tx1"/>
          </a:solidFill>
          <a:latin typeface="+mn-lt"/>
          <a:ea typeface="+mn-ea"/>
          <a:cs typeface="+mn-cs"/>
        </a:defRPr>
      </a:lvl6pPr>
      <a:lvl7pPr marL="2734482" algn="l" defTabSz="911496" rtl="0" eaLnBrk="1" latinLnBrk="0" hangingPunct="1">
        <a:defRPr sz="1800" kern="1200">
          <a:solidFill>
            <a:schemeClr val="tx1"/>
          </a:solidFill>
          <a:latin typeface="+mn-lt"/>
          <a:ea typeface="+mn-ea"/>
          <a:cs typeface="+mn-cs"/>
        </a:defRPr>
      </a:lvl7pPr>
      <a:lvl8pPr marL="3190234" algn="l" defTabSz="911496" rtl="0" eaLnBrk="1" latinLnBrk="0" hangingPunct="1">
        <a:defRPr sz="1800" kern="1200">
          <a:solidFill>
            <a:schemeClr val="tx1"/>
          </a:solidFill>
          <a:latin typeface="+mn-lt"/>
          <a:ea typeface="+mn-ea"/>
          <a:cs typeface="+mn-cs"/>
        </a:defRPr>
      </a:lvl8pPr>
      <a:lvl9pPr marL="3645978" algn="l" defTabSz="91149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00578"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ctr" anchorCtr="0" compatLnSpc="1">
            <a:prstTxWarp prst="textNoShape">
              <a:avLst/>
            </a:prstTxWarp>
          </a:bodyPr>
          <a:lstStyle/>
          <a:p>
            <a:pPr lvl="0"/>
            <a:r>
              <a:rPr lang="en-US"/>
              <a:t>Click to edit Master title style</a:t>
            </a:r>
          </a:p>
        </p:txBody>
      </p:sp>
      <p:sp>
        <p:nvSpPr>
          <p:cNvPr id="5400579" name="Rectangle 3"/>
          <p:cNvSpPr>
            <a:spLocks noGrp="1" noChangeArrowheads="1"/>
          </p:cNvSpPr>
          <p:nvPr>
            <p:ph type="body" idx="1"/>
          </p:nvPr>
        </p:nvSpPr>
        <p:spPr bwMode="auto">
          <a:xfrm>
            <a:off x="609600" y="1600206"/>
            <a:ext cx="109728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3" tIns="45509" rIns="91013" bIns="455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0058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defRPr sz="1400">
                <a:solidFill>
                  <a:schemeClr val="tx1"/>
                </a:solidFill>
              </a:defRPr>
            </a:lvl1pPr>
          </a:lstStyle>
          <a:p>
            <a:pPr defTabSz="910219" fontAlgn="base">
              <a:spcBef>
                <a:spcPct val="0"/>
              </a:spcBef>
              <a:spcAft>
                <a:spcPct val="0"/>
              </a:spcAft>
            </a:pPr>
            <a:endParaRPr lang="en-US" dirty="0">
              <a:solidFill>
                <a:srgbClr val="000000"/>
              </a:solidFill>
            </a:endParaRPr>
          </a:p>
        </p:txBody>
      </p:sp>
      <p:sp>
        <p:nvSpPr>
          <p:cNvPr id="540058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lgn="ctr">
              <a:defRPr sz="1400">
                <a:solidFill>
                  <a:schemeClr val="tx1"/>
                </a:solidFill>
              </a:defRPr>
            </a:lvl1pPr>
          </a:lstStyle>
          <a:p>
            <a:pPr defTabSz="910219" fontAlgn="base">
              <a:spcBef>
                <a:spcPct val="0"/>
              </a:spcBef>
              <a:spcAft>
                <a:spcPct val="0"/>
              </a:spcAft>
            </a:pPr>
            <a:endParaRPr lang="en-US" dirty="0">
              <a:solidFill>
                <a:srgbClr val="000000"/>
              </a:solidFill>
            </a:endParaRPr>
          </a:p>
        </p:txBody>
      </p:sp>
      <p:sp>
        <p:nvSpPr>
          <p:cNvPr id="540058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lgn="r">
              <a:defRPr sz="1400">
                <a:solidFill>
                  <a:schemeClr val="tx1"/>
                </a:solidFill>
              </a:defRPr>
            </a:lvl1pPr>
          </a:lstStyle>
          <a:p>
            <a:pPr defTabSz="910219" fontAlgn="base">
              <a:spcBef>
                <a:spcPct val="0"/>
              </a:spcBef>
              <a:spcAft>
                <a:spcPct val="0"/>
              </a:spcAft>
            </a:pPr>
            <a:fld id="{626A05F4-6A9F-4EE0-910B-DE872E3629CC}" type="slidenum">
              <a:rPr lang="en-US" smtClean="0">
                <a:solidFill>
                  <a:srgbClr val="000000"/>
                </a:solidFill>
              </a:rPr>
              <a:pPr defTabSz="910219" fontAlgn="base">
                <a:spcBef>
                  <a:spcPct val="0"/>
                </a:spcBef>
                <a:spcAft>
                  <a:spcPct val="0"/>
                </a:spcAft>
              </a:pPr>
              <a:t>‹#›</a:t>
            </a:fld>
            <a:endParaRPr lang="en-US" dirty="0">
              <a:solidFill>
                <a:srgbClr val="000000"/>
              </a:solidFill>
            </a:endParaRPr>
          </a:p>
        </p:txBody>
      </p:sp>
      <p:sp>
        <p:nvSpPr>
          <p:cNvPr id="5400583" name="AutoShape 7"/>
          <p:cNvSpPr>
            <a:spLocks noChangeArrowheads="1"/>
          </p:cNvSpPr>
          <p:nvPr userDrawn="1"/>
        </p:nvSpPr>
        <p:spPr bwMode="auto">
          <a:xfrm>
            <a:off x="503769" y="1017588"/>
            <a:ext cx="11108267" cy="1444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24" tIns="45515" rIns="91024" bIns="45515" anchor="ctr"/>
          <a:lstStyle/>
          <a:p>
            <a:pPr defTabSz="910219" fontAlgn="base">
              <a:spcBef>
                <a:spcPct val="0"/>
              </a:spcBef>
              <a:spcAft>
                <a:spcPct val="0"/>
              </a:spcAft>
            </a:pPr>
            <a:endParaRPr lang="en-US" sz="3200" dirty="0">
              <a:solidFill>
                <a:srgbClr val="FFFFFF"/>
              </a:solidFill>
            </a:endParaRPr>
          </a:p>
        </p:txBody>
      </p:sp>
    </p:spTree>
    <p:extLst>
      <p:ext uri="{BB962C8B-B14F-4D97-AF65-F5344CB8AC3E}">
        <p14:creationId xmlns:p14="http://schemas.microsoft.com/office/powerpoint/2010/main" val="3185218921"/>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xStyles>
    <p:titleStyle>
      <a:lvl1pPr algn="ctr" rtl="0" fontAlgn="base">
        <a:spcBef>
          <a:spcPct val="0"/>
        </a:spcBef>
        <a:spcAft>
          <a:spcPct val="0"/>
        </a:spcAft>
        <a:defRPr sz="4800" b="1">
          <a:solidFill>
            <a:srgbClr val="FFFF66"/>
          </a:solidFill>
          <a:latin typeface="+mj-lt"/>
          <a:ea typeface="+mj-ea"/>
          <a:cs typeface="+mj-cs"/>
        </a:defRPr>
      </a:lvl1pPr>
      <a:lvl2pPr algn="ctr" rtl="0" fontAlgn="base">
        <a:spcBef>
          <a:spcPct val="0"/>
        </a:spcBef>
        <a:spcAft>
          <a:spcPct val="0"/>
        </a:spcAft>
        <a:defRPr sz="4800" b="1">
          <a:solidFill>
            <a:srgbClr val="FFFF66"/>
          </a:solidFill>
          <a:latin typeface="Arial" charset="0"/>
          <a:cs typeface="Arial" charset="0"/>
        </a:defRPr>
      </a:lvl2pPr>
      <a:lvl3pPr algn="ctr" rtl="0" fontAlgn="base">
        <a:spcBef>
          <a:spcPct val="0"/>
        </a:spcBef>
        <a:spcAft>
          <a:spcPct val="0"/>
        </a:spcAft>
        <a:defRPr sz="4800" b="1">
          <a:solidFill>
            <a:srgbClr val="FFFF66"/>
          </a:solidFill>
          <a:latin typeface="Arial" charset="0"/>
          <a:cs typeface="Arial" charset="0"/>
        </a:defRPr>
      </a:lvl3pPr>
      <a:lvl4pPr algn="ctr" rtl="0" fontAlgn="base">
        <a:spcBef>
          <a:spcPct val="0"/>
        </a:spcBef>
        <a:spcAft>
          <a:spcPct val="0"/>
        </a:spcAft>
        <a:defRPr sz="4800" b="1">
          <a:solidFill>
            <a:srgbClr val="FFFF66"/>
          </a:solidFill>
          <a:latin typeface="Arial" charset="0"/>
          <a:cs typeface="Arial" charset="0"/>
        </a:defRPr>
      </a:lvl4pPr>
      <a:lvl5pPr algn="ctr" rtl="0" fontAlgn="base">
        <a:spcBef>
          <a:spcPct val="0"/>
        </a:spcBef>
        <a:spcAft>
          <a:spcPct val="0"/>
        </a:spcAft>
        <a:defRPr sz="4800" b="1">
          <a:solidFill>
            <a:srgbClr val="FFFF66"/>
          </a:solidFill>
          <a:latin typeface="Arial" charset="0"/>
          <a:cs typeface="Arial" charset="0"/>
        </a:defRPr>
      </a:lvl5pPr>
      <a:lvl6pPr marL="455113" algn="ctr" rtl="0" fontAlgn="base">
        <a:spcBef>
          <a:spcPct val="0"/>
        </a:spcBef>
        <a:spcAft>
          <a:spcPct val="0"/>
        </a:spcAft>
        <a:defRPr sz="4800" b="1">
          <a:solidFill>
            <a:srgbClr val="FFFF66"/>
          </a:solidFill>
          <a:latin typeface="Arial" charset="0"/>
          <a:cs typeface="Arial" charset="0"/>
        </a:defRPr>
      </a:lvl6pPr>
      <a:lvl7pPr marL="910219" algn="ctr" rtl="0" fontAlgn="base">
        <a:spcBef>
          <a:spcPct val="0"/>
        </a:spcBef>
        <a:spcAft>
          <a:spcPct val="0"/>
        </a:spcAft>
        <a:defRPr sz="4800" b="1">
          <a:solidFill>
            <a:srgbClr val="FFFF66"/>
          </a:solidFill>
          <a:latin typeface="Arial" charset="0"/>
          <a:cs typeface="Arial" charset="0"/>
        </a:defRPr>
      </a:lvl7pPr>
      <a:lvl8pPr marL="1365326" algn="ctr" rtl="0" fontAlgn="base">
        <a:spcBef>
          <a:spcPct val="0"/>
        </a:spcBef>
        <a:spcAft>
          <a:spcPct val="0"/>
        </a:spcAft>
        <a:defRPr sz="4800" b="1">
          <a:solidFill>
            <a:srgbClr val="FFFF66"/>
          </a:solidFill>
          <a:latin typeface="Arial" charset="0"/>
          <a:cs typeface="Arial" charset="0"/>
        </a:defRPr>
      </a:lvl8pPr>
      <a:lvl9pPr marL="1820433" algn="ctr" rtl="0" fontAlgn="base">
        <a:spcBef>
          <a:spcPct val="0"/>
        </a:spcBef>
        <a:spcAft>
          <a:spcPct val="0"/>
        </a:spcAft>
        <a:defRPr sz="4800" b="1">
          <a:solidFill>
            <a:srgbClr val="FFFF66"/>
          </a:solidFill>
          <a:latin typeface="Arial" charset="0"/>
          <a:cs typeface="Arial" charset="0"/>
        </a:defRPr>
      </a:lvl9pPr>
    </p:titleStyle>
    <p:bodyStyle>
      <a:lvl1pPr marL="341330" indent="-341330" algn="l" rtl="0" fontAlgn="base">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39546" indent="-284440" algn="l" rtl="0" fontAlgn="base">
        <a:spcBef>
          <a:spcPct val="20000"/>
        </a:spcBef>
        <a:spcAft>
          <a:spcPct val="0"/>
        </a:spcAft>
        <a:buClr>
          <a:srgbClr val="FFFF66"/>
        </a:buClr>
        <a:buSzPct val="80000"/>
        <a:buFont typeface="Arial" charset="0"/>
        <a:buChar char="■"/>
        <a:defRPr sz="3200">
          <a:solidFill>
            <a:schemeClr val="bg1"/>
          </a:solidFill>
          <a:latin typeface="+mn-lt"/>
          <a:cs typeface="+mn-cs"/>
        </a:defRPr>
      </a:lvl2pPr>
      <a:lvl3pPr marL="1137773" indent="-227568" algn="l" rtl="0" fontAlgn="base">
        <a:spcBef>
          <a:spcPct val="20000"/>
        </a:spcBef>
        <a:spcAft>
          <a:spcPct val="0"/>
        </a:spcAft>
        <a:buChar char="•"/>
        <a:defRPr sz="2800">
          <a:solidFill>
            <a:schemeClr val="bg1"/>
          </a:solidFill>
          <a:latin typeface="+mn-lt"/>
          <a:cs typeface="+mn-cs"/>
        </a:defRPr>
      </a:lvl3pPr>
      <a:lvl4pPr marL="1592880" indent="-227568" algn="l" rtl="0" fontAlgn="base">
        <a:spcBef>
          <a:spcPct val="20000"/>
        </a:spcBef>
        <a:spcAft>
          <a:spcPct val="0"/>
        </a:spcAft>
        <a:buChar char="–"/>
        <a:defRPr sz="2400">
          <a:solidFill>
            <a:schemeClr val="bg1"/>
          </a:solidFill>
          <a:latin typeface="+mn-lt"/>
          <a:cs typeface="+mn-cs"/>
        </a:defRPr>
      </a:lvl4pPr>
      <a:lvl5pPr marL="2047986" indent="-227568" algn="l" rtl="0" fontAlgn="base">
        <a:spcBef>
          <a:spcPct val="20000"/>
        </a:spcBef>
        <a:spcAft>
          <a:spcPct val="0"/>
        </a:spcAft>
        <a:buChar char="»"/>
        <a:defRPr sz="2400">
          <a:solidFill>
            <a:schemeClr val="bg1"/>
          </a:solidFill>
          <a:latin typeface="+mn-lt"/>
          <a:cs typeface="+mn-cs"/>
        </a:defRPr>
      </a:lvl5pPr>
      <a:lvl6pPr marL="2503097" indent="-227568" algn="l" rtl="0" fontAlgn="base">
        <a:spcBef>
          <a:spcPct val="20000"/>
        </a:spcBef>
        <a:spcAft>
          <a:spcPct val="0"/>
        </a:spcAft>
        <a:buChar char="»"/>
        <a:defRPr sz="2400">
          <a:solidFill>
            <a:schemeClr val="bg1"/>
          </a:solidFill>
          <a:latin typeface="+mn-lt"/>
          <a:cs typeface="+mn-cs"/>
        </a:defRPr>
      </a:lvl6pPr>
      <a:lvl7pPr marL="2958206" indent="-227568" algn="l" rtl="0" fontAlgn="base">
        <a:spcBef>
          <a:spcPct val="20000"/>
        </a:spcBef>
        <a:spcAft>
          <a:spcPct val="0"/>
        </a:spcAft>
        <a:buChar char="»"/>
        <a:defRPr sz="2400">
          <a:solidFill>
            <a:schemeClr val="bg1"/>
          </a:solidFill>
          <a:latin typeface="+mn-lt"/>
          <a:cs typeface="+mn-cs"/>
        </a:defRPr>
      </a:lvl7pPr>
      <a:lvl8pPr marL="3413313" indent="-227568" algn="l" rtl="0" fontAlgn="base">
        <a:spcBef>
          <a:spcPct val="20000"/>
        </a:spcBef>
        <a:spcAft>
          <a:spcPct val="0"/>
        </a:spcAft>
        <a:buChar char="»"/>
        <a:defRPr sz="2400">
          <a:solidFill>
            <a:schemeClr val="bg1"/>
          </a:solidFill>
          <a:latin typeface="+mn-lt"/>
          <a:cs typeface="+mn-cs"/>
        </a:defRPr>
      </a:lvl8pPr>
      <a:lvl9pPr marL="3868419" indent="-227568"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0219" rtl="0" eaLnBrk="1" latinLnBrk="0" hangingPunct="1">
        <a:defRPr sz="1800" kern="1200">
          <a:solidFill>
            <a:schemeClr val="tx1"/>
          </a:solidFill>
          <a:latin typeface="+mn-lt"/>
          <a:ea typeface="+mn-ea"/>
          <a:cs typeface="+mn-cs"/>
        </a:defRPr>
      </a:lvl1pPr>
      <a:lvl2pPr marL="455113" algn="l" defTabSz="910219" rtl="0" eaLnBrk="1" latinLnBrk="0" hangingPunct="1">
        <a:defRPr sz="1800" kern="1200">
          <a:solidFill>
            <a:schemeClr val="tx1"/>
          </a:solidFill>
          <a:latin typeface="+mn-lt"/>
          <a:ea typeface="+mn-ea"/>
          <a:cs typeface="+mn-cs"/>
        </a:defRPr>
      </a:lvl2pPr>
      <a:lvl3pPr marL="910219" algn="l" defTabSz="910219" rtl="0" eaLnBrk="1" latinLnBrk="0" hangingPunct="1">
        <a:defRPr sz="1800" kern="1200">
          <a:solidFill>
            <a:schemeClr val="tx1"/>
          </a:solidFill>
          <a:latin typeface="+mn-lt"/>
          <a:ea typeface="+mn-ea"/>
          <a:cs typeface="+mn-cs"/>
        </a:defRPr>
      </a:lvl3pPr>
      <a:lvl4pPr marL="1365326" algn="l" defTabSz="910219" rtl="0" eaLnBrk="1" latinLnBrk="0" hangingPunct="1">
        <a:defRPr sz="1800" kern="1200">
          <a:solidFill>
            <a:schemeClr val="tx1"/>
          </a:solidFill>
          <a:latin typeface="+mn-lt"/>
          <a:ea typeface="+mn-ea"/>
          <a:cs typeface="+mn-cs"/>
        </a:defRPr>
      </a:lvl4pPr>
      <a:lvl5pPr marL="1820433" algn="l" defTabSz="910219" rtl="0" eaLnBrk="1" latinLnBrk="0" hangingPunct="1">
        <a:defRPr sz="1800" kern="1200">
          <a:solidFill>
            <a:schemeClr val="tx1"/>
          </a:solidFill>
          <a:latin typeface="+mn-lt"/>
          <a:ea typeface="+mn-ea"/>
          <a:cs typeface="+mn-cs"/>
        </a:defRPr>
      </a:lvl5pPr>
      <a:lvl6pPr marL="2275542" algn="l" defTabSz="910219" rtl="0" eaLnBrk="1" latinLnBrk="0" hangingPunct="1">
        <a:defRPr sz="1800" kern="1200">
          <a:solidFill>
            <a:schemeClr val="tx1"/>
          </a:solidFill>
          <a:latin typeface="+mn-lt"/>
          <a:ea typeface="+mn-ea"/>
          <a:cs typeface="+mn-cs"/>
        </a:defRPr>
      </a:lvl6pPr>
      <a:lvl7pPr marL="2730649" algn="l" defTabSz="910219" rtl="0" eaLnBrk="1" latinLnBrk="0" hangingPunct="1">
        <a:defRPr sz="1800" kern="1200">
          <a:solidFill>
            <a:schemeClr val="tx1"/>
          </a:solidFill>
          <a:latin typeface="+mn-lt"/>
          <a:ea typeface="+mn-ea"/>
          <a:cs typeface="+mn-cs"/>
        </a:defRPr>
      </a:lvl7pPr>
      <a:lvl8pPr marL="3185759" algn="l" defTabSz="910219" rtl="0" eaLnBrk="1" latinLnBrk="0" hangingPunct="1">
        <a:defRPr sz="1800" kern="1200">
          <a:solidFill>
            <a:schemeClr val="tx1"/>
          </a:solidFill>
          <a:latin typeface="+mn-lt"/>
          <a:ea typeface="+mn-ea"/>
          <a:cs typeface="+mn-cs"/>
        </a:defRPr>
      </a:lvl8pPr>
      <a:lvl9pPr marL="3640865" algn="l" defTabSz="91021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15938"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ctr" anchorCtr="0" compatLnSpc="1">
            <a:prstTxWarp prst="textNoShape">
              <a:avLst/>
            </a:prstTxWarp>
          </a:bodyPr>
          <a:lstStyle/>
          <a:p>
            <a:pPr lvl="0"/>
            <a:r>
              <a:rPr lang="en-US"/>
              <a:t>Click to edit Master title style</a:t>
            </a:r>
          </a:p>
        </p:txBody>
      </p:sp>
      <p:sp>
        <p:nvSpPr>
          <p:cNvPr id="5415939" name="Rectangle 3"/>
          <p:cNvSpPr>
            <a:spLocks noGrp="1" noChangeArrowheads="1"/>
          </p:cNvSpPr>
          <p:nvPr>
            <p:ph type="body" idx="1"/>
          </p:nvPr>
        </p:nvSpPr>
        <p:spPr bwMode="auto">
          <a:xfrm>
            <a:off x="609600" y="1600206"/>
            <a:ext cx="109728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3" tIns="45509" rIns="91013" bIns="455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159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defRPr sz="1400">
                <a:solidFill>
                  <a:schemeClr val="tx1"/>
                </a:solidFill>
              </a:defRPr>
            </a:lvl1pPr>
          </a:lstStyle>
          <a:p>
            <a:pPr defTabSz="910219" fontAlgn="base">
              <a:spcBef>
                <a:spcPct val="0"/>
              </a:spcBef>
              <a:spcAft>
                <a:spcPct val="0"/>
              </a:spcAft>
            </a:pPr>
            <a:endParaRPr lang="en-US" dirty="0">
              <a:solidFill>
                <a:srgbClr val="000000"/>
              </a:solidFill>
            </a:endParaRPr>
          </a:p>
        </p:txBody>
      </p:sp>
      <p:sp>
        <p:nvSpPr>
          <p:cNvPr id="54159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lgn="ctr">
              <a:defRPr sz="1400">
                <a:solidFill>
                  <a:schemeClr val="tx1"/>
                </a:solidFill>
              </a:defRPr>
            </a:lvl1pPr>
          </a:lstStyle>
          <a:p>
            <a:pPr defTabSz="910219" fontAlgn="base">
              <a:spcBef>
                <a:spcPct val="0"/>
              </a:spcBef>
              <a:spcAft>
                <a:spcPct val="0"/>
              </a:spcAft>
            </a:pPr>
            <a:endParaRPr lang="en-US" dirty="0">
              <a:solidFill>
                <a:srgbClr val="000000"/>
              </a:solidFill>
            </a:endParaRPr>
          </a:p>
        </p:txBody>
      </p:sp>
      <p:sp>
        <p:nvSpPr>
          <p:cNvPr id="54159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lgn="r">
              <a:defRPr sz="1400">
                <a:solidFill>
                  <a:schemeClr val="tx1"/>
                </a:solidFill>
              </a:defRPr>
            </a:lvl1pPr>
          </a:lstStyle>
          <a:p>
            <a:pPr defTabSz="910219" fontAlgn="base">
              <a:spcBef>
                <a:spcPct val="0"/>
              </a:spcBef>
              <a:spcAft>
                <a:spcPct val="0"/>
              </a:spcAft>
            </a:pPr>
            <a:fld id="{B8EEE776-9B7A-4464-8B97-CF639E28BAE8}" type="slidenum">
              <a:rPr lang="en-US" smtClean="0">
                <a:solidFill>
                  <a:srgbClr val="000000"/>
                </a:solidFill>
              </a:rPr>
              <a:pPr defTabSz="910219"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904199148"/>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ctr" rtl="0" fontAlgn="base">
        <a:spcBef>
          <a:spcPct val="0"/>
        </a:spcBef>
        <a:spcAft>
          <a:spcPct val="0"/>
        </a:spcAft>
        <a:defRPr sz="4800" b="1">
          <a:solidFill>
            <a:srgbClr val="FFFF66"/>
          </a:solidFill>
          <a:latin typeface="+mj-lt"/>
          <a:ea typeface="+mj-ea"/>
          <a:cs typeface="+mj-cs"/>
        </a:defRPr>
      </a:lvl1pPr>
      <a:lvl2pPr algn="ctr" rtl="0" fontAlgn="base">
        <a:spcBef>
          <a:spcPct val="0"/>
        </a:spcBef>
        <a:spcAft>
          <a:spcPct val="0"/>
        </a:spcAft>
        <a:defRPr sz="4800" b="1">
          <a:solidFill>
            <a:srgbClr val="FFFF66"/>
          </a:solidFill>
          <a:latin typeface="Arial" charset="0"/>
          <a:cs typeface="Arial" charset="0"/>
        </a:defRPr>
      </a:lvl2pPr>
      <a:lvl3pPr algn="ctr" rtl="0" fontAlgn="base">
        <a:spcBef>
          <a:spcPct val="0"/>
        </a:spcBef>
        <a:spcAft>
          <a:spcPct val="0"/>
        </a:spcAft>
        <a:defRPr sz="4800" b="1">
          <a:solidFill>
            <a:srgbClr val="FFFF66"/>
          </a:solidFill>
          <a:latin typeface="Arial" charset="0"/>
          <a:cs typeface="Arial" charset="0"/>
        </a:defRPr>
      </a:lvl3pPr>
      <a:lvl4pPr algn="ctr" rtl="0" fontAlgn="base">
        <a:spcBef>
          <a:spcPct val="0"/>
        </a:spcBef>
        <a:spcAft>
          <a:spcPct val="0"/>
        </a:spcAft>
        <a:defRPr sz="4800" b="1">
          <a:solidFill>
            <a:srgbClr val="FFFF66"/>
          </a:solidFill>
          <a:latin typeface="Arial" charset="0"/>
          <a:cs typeface="Arial" charset="0"/>
        </a:defRPr>
      </a:lvl4pPr>
      <a:lvl5pPr algn="ctr" rtl="0" fontAlgn="base">
        <a:spcBef>
          <a:spcPct val="0"/>
        </a:spcBef>
        <a:spcAft>
          <a:spcPct val="0"/>
        </a:spcAft>
        <a:defRPr sz="4800" b="1">
          <a:solidFill>
            <a:srgbClr val="FFFF66"/>
          </a:solidFill>
          <a:latin typeface="Arial" charset="0"/>
          <a:cs typeface="Arial" charset="0"/>
        </a:defRPr>
      </a:lvl5pPr>
      <a:lvl6pPr marL="455113" algn="ctr" rtl="0" fontAlgn="base">
        <a:spcBef>
          <a:spcPct val="0"/>
        </a:spcBef>
        <a:spcAft>
          <a:spcPct val="0"/>
        </a:spcAft>
        <a:defRPr sz="4800" b="1">
          <a:solidFill>
            <a:srgbClr val="FFFF66"/>
          </a:solidFill>
          <a:latin typeface="Arial" charset="0"/>
          <a:cs typeface="Arial" charset="0"/>
        </a:defRPr>
      </a:lvl6pPr>
      <a:lvl7pPr marL="910219" algn="ctr" rtl="0" fontAlgn="base">
        <a:spcBef>
          <a:spcPct val="0"/>
        </a:spcBef>
        <a:spcAft>
          <a:spcPct val="0"/>
        </a:spcAft>
        <a:defRPr sz="4800" b="1">
          <a:solidFill>
            <a:srgbClr val="FFFF66"/>
          </a:solidFill>
          <a:latin typeface="Arial" charset="0"/>
          <a:cs typeface="Arial" charset="0"/>
        </a:defRPr>
      </a:lvl7pPr>
      <a:lvl8pPr marL="1365326" algn="ctr" rtl="0" fontAlgn="base">
        <a:spcBef>
          <a:spcPct val="0"/>
        </a:spcBef>
        <a:spcAft>
          <a:spcPct val="0"/>
        </a:spcAft>
        <a:defRPr sz="4800" b="1">
          <a:solidFill>
            <a:srgbClr val="FFFF66"/>
          </a:solidFill>
          <a:latin typeface="Arial" charset="0"/>
          <a:cs typeface="Arial" charset="0"/>
        </a:defRPr>
      </a:lvl8pPr>
      <a:lvl9pPr marL="1820433" algn="ctr" rtl="0" fontAlgn="base">
        <a:spcBef>
          <a:spcPct val="0"/>
        </a:spcBef>
        <a:spcAft>
          <a:spcPct val="0"/>
        </a:spcAft>
        <a:defRPr sz="4800" b="1">
          <a:solidFill>
            <a:srgbClr val="FFFF66"/>
          </a:solidFill>
          <a:latin typeface="Arial" charset="0"/>
          <a:cs typeface="Arial" charset="0"/>
        </a:defRPr>
      </a:lvl9pPr>
    </p:titleStyle>
    <p:bodyStyle>
      <a:lvl1pPr marL="341330" indent="-341330" algn="l" rtl="0" fontAlgn="base">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39546" indent="-284440" algn="l" rtl="0" fontAlgn="base">
        <a:spcBef>
          <a:spcPct val="20000"/>
        </a:spcBef>
        <a:spcAft>
          <a:spcPct val="0"/>
        </a:spcAft>
        <a:buClr>
          <a:srgbClr val="FFFF66"/>
        </a:buClr>
        <a:buSzPct val="80000"/>
        <a:buFont typeface="Arial" charset="0"/>
        <a:buChar char="■"/>
        <a:defRPr sz="3200">
          <a:solidFill>
            <a:schemeClr val="bg1"/>
          </a:solidFill>
          <a:latin typeface="+mn-lt"/>
          <a:cs typeface="+mn-cs"/>
        </a:defRPr>
      </a:lvl2pPr>
      <a:lvl3pPr marL="1137773" indent="-227568" algn="l" rtl="0" fontAlgn="base">
        <a:spcBef>
          <a:spcPct val="20000"/>
        </a:spcBef>
        <a:spcAft>
          <a:spcPct val="0"/>
        </a:spcAft>
        <a:buChar char="•"/>
        <a:defRPr sz="2800">
          <a:solidFill>
            <a:schemeClr val="bg1"/>
          </a:solidFill>
          <a:latin typeface="+mn-lt"/>
          <a:cs typeface="+mn-cs"/>
        </a:defRPr>
      </a:lvl3pPr>
      <a:lvl4pPr marL="1592880" indent="-227568" algn="l" rtl="0" fontAlgn="base">
        <a:spcBef>
          <a:spcPct val="20000"/>
        </a:spcBef>
        <a:spcAft>
          <a:spcPct val="0"/>
        </a:spcAft>
        <a:buChar char="–"/>
        <a:defRPr sz="2400">
          <a:solidFill>
            <a:schemeClr val="bg1"/>
          </a:solidFill>
          <a:latin typeface="+mn-lt"/>
          <a:cs typeface="+mn-cs"/>
        </a:defRPr>
      </a:lvl4pPr>
      <a:lvl5pPr marL="2047986" indent="-227568" algn="l" rtl="0" fontAlgn="base">
        <a:spcBef>
          <a:spcPct val="20000"/>
        </a:spcBef>
        <a:spcAft>
          <a:spcPct val="0"/>
        </a:spcAft>
        <a:buChar char="»"/>
        <a:defRPr sz="2400">
          <a:solidFill>
            <a:schemeClr val="bg1"/>
          </a:solidFill>
          <a:latin typeface="+mn-lt"/>
          <a:cs typeface="+mn-cs"/>
        </a:defRPr>
      </a:lvl5pPr>
      <a:lvl6pPr marL="2503097" indent="-227568" algn="l" rtl="0" fontAlgn="base">
        <a:spcBef>
          <a:spcPct val="20000"/>
        </a:spcBef>
        <a:spcAft>
          <a:spcPct val="0"/>
        </a:spcAft>
        <a:buChar char="»"/>
        <a:defRPr sz="2400">
          <a:solidFill>
            <a:schemeClr val="bg1"/>
          </a:solidFill>
          <a:latin typeface="+mn-lt"/>
          <a:cs typeface="+mn-cs"/>
        </a:defRPr>
      </a:lvl6pPr>
      <a:lvl7pPr marL="2958206" indent="-227568" algn="l" rtl="0" fontAlgn="base">
        <a:spcBef>
          <a:spcPct val="20000"/>
        </a:spcBef>
        <a:spcAft>
          <a:spcPct val="0"/>
        </a:spcAft>
        <a:buChar char="»"/>
        <a:defRPr sz="2400">
          <a:solidFill>
            <a:schemeClr val="bg1"/>
          </a:solidFill>
          <a:latin typeface="+mn-lt"/>
          <a:cs typeface="+mn-cs"/>
        </a:defRPr>
      </a:lvl7pPr>
      <a:lvl8pPr marL="3413313" indent="-227568" algn="l" rtl="0" fontAlgn="base">
        <a:spcBef>
          <a:spcPct val="20000"/>
        </a:spcBef>
        <a:spcAft>
          <a:spcPct val="0"/>
        </a:spcAft>
        <a:buChar char="»"/>
        <a:defRPr sz="2400">
          <a:solidFill>
            <a:schemeClr val="bg1"/>
          </a:solidFill>
          <a:latin typeface="+mn-lt"/>
          <a:cs typeface="+mn-cs"/>
        </a:defRPr>
      </a:lvl8pPr>
      <a:lvl9pPr marL="3868419" indent="-227568"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0219" rtl="0" eaLnBrk="1" latinLnBrk="0" hangingPunct="1">
        <a:defRPr sz="1800" kern="1200">
          <a:solidFill>
            <a:schemeClr val="tx1"/>
          </a:solidFill>
          <a:latin typeface="+mn-lt"/>
          <a:ea typeface="+mn-ea"/>
          <a:cs typeface="+mn-cs"/>
        </a:defRPr>
      </a:lvl1pPr>
      <a:lvl2pPr marL="455113" algn="l" defTabSz="910219" rtl="0" eaLnBrk="1" latinLnBrk="0" hangingPunct="1">
        <a:defRPr sz="1800" kern="1200">
          <a:solidFill>
            <a:schemeClr val="tx1"/>
          </a:solidFill>
          <a:latin typeface="+mn-lt"/>
          <a:ea typeface="+mn-ea"/>
          <a:cs typeface="+mn-cs"/>
        </a:defRPr>
      </a:lvl2pPr>
      <a:lvl3pPr marL="910219" algn="l" defTabSz="910219" rtl="0" eaLnBrk="1" latinLnBrk="0" hangingPunct="1">
        <a:defRPr sz="1800" kern="1200">
          <a:solidFill>
            <a:schemeClr val="tx1"/>
          </a:solidFill>
          <a:latin typeface="+mn-lt"/>
          <a:ea typeface="+mn-ea"/>
          <a:cs typeface="+mn-cs"/>
        </a:defRPr>
      </a:lvl3pPr>
      <a:lvl4pPr marL="1365326" algn="l" defTabSz="910219" rtl="0" eaLnBrk="1" latinLnBrk="0" hangingPunct="1">
        <a:defRPr sz="1800" kern="1200">
          <a:solidFill>
            <a:schemeClr val="tx1"/>
          </a:solidFill>
          <a:latin typeface="+mn-lt"/>
          <a:ea typeface="+mn-ea"/>
          <a:cs typeface="+mn-cs"/>
        </a:defRPr>
      </a:lvl4pPr>
      <a:lvl5pPr marL="1820433" algn="l" defTabSz="910219" rtl="0" eaLnBrk="1" latinLnBrk="0" hangingPunct="1">
        <a:defRPr sz="1800" kern="1200">
          <a:solidFill>
            <a:schemeClr val="tx1"/>
          </a:solidFill>
          <a:latin typeface="+mn-lt"/>
          <a:ea typeface="+mn-ea"/>
          <a:cs typeface="+mn-cs"/>
        </a:defRPr>
      </a:lvl5pPr>
      <a:lvl6pPr marL="2275542" algn="l" defTabSz="910219" rtl="0" eaLnBrk="1" latinLnBrk="0" hangingPunct="1">
        <a:defRPr sz="1800" kern="1200">
          <a:solidFill>
            <a:schemeClr val="tx1"/>
          </a:solidFill>
          <a:latin typeface="+mn-lt"/>
          <a:ea typeface="+mn-ea"/>
          <a:cs typeface="+mn-cs"/>
        </a:defRPr>
      </a:lvl6pPr>
      <a:lvl7pPr marL="2730649" algn="l" defTabSz="910219" rtl="0" eaLnBrk="1" latinLnBrk="0" hangingPunct="1">
        <a:defRPr sz="1800" kern="1200">
          <a:solidFill>
            <a:schemeClr val="tx1"/>
          </a:solidFill>
          <a:latin typeface="+mn-lt"/>
          <a:ea typeface="+mn-ea"/>
          <a:cs typeface="+mn-cs"/>
        </a:defRPr>
      </a:lvl7pPr>
      <a:lvl8pPr marL="3185759" algn="l" defTabSz="910219" rtl="0" eaLnBrk="1" latinLnBrk="0" hangingPunct="1">
        <a:defRPr sz="1800" kern="1200">
          <a:solidFill>
            <a:schemeClr val="tx1"/>
          </a:solidFill>
          <a:latin typeface="+mn-lt"/>
          <a:ea typeface="+mn-ea"/>
          <a:cs typeface="+mn-cs"/>
        </a:defRPr>
      </a:lvl8pPr>
      <a:lvl9pPr marL="3640865" algn="l" defTabSz="910219"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00578"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ctr" anchorCtr="0" compatLnSpc="1">
            <a:prstTxWarp prst="textNoShape">
              <a:avLst/>
            </a:prstTxWarp>
          </a:bodyPr>
          <a:lstStyle/>
          <a:p>
            <a:pPr lvl="0"/>
            <a:r>
              <a:rPr lang="en-US"/>
              <a:t>Click to edit Master title style</a:t>
            </a:r>
          </a:p>
        </p:txBody>
      </p:sp>
      <p:sp>
        <p:nvSpPr>
          <p:cNvPr id="5400579" name="Rectangle 3"/>
          <p:cNvSpPr>
            <a:spLocks noGrp="1" noChangeArrowheads="1"/>
          </p:cNvSpPr>
          <p:nvPr>
            <p:ph type="body" idx="1"/>
          </p:nvPr>
        </p:nvSpPr>
        <p:spPr bwMode="auto">
          <a:xfrm>
            <a:off x="609600" y="1600206"/>
            <a:ext cx="109728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3" tIns="45509" rIns="91013" bIns="455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0058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defRPr sz="1400">
                <a:solidFill>
                  <a:schemeClr val="tx1"/>
                </a:solidFill>
              </a:defRPr>
            </a:lvl1pPr>
          </a:lstStyle>
          <a:p>
            <a:pPr defTabSz="910219" fontAlgn="base">
              <a:spcBef>
                <a:spcPct val="0"/>
              </a:spcBef>
              <a:spcAft>
                <a:spcPct val="0"/>
              </a:spcAft>
            </a:pPr>
            <a:endParaRPr lang="en-US" dirty="0">
              <a:solidFill>
                <a:srgbClr val="000000"/>
              </a:solidFill>
            </a:endParaRPr>
          </a:p>
        </p:txBody>
      </p:sp>
      <p:sp>
        <p:nvSpPr>
          <p:cNvPr id="540058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lgn="ctr">
              <a:defRPr sz="1400">
                <a:solidFill>
                  <a:schemeClr val="tx1"/>
                </a:solidFill>
              </a:defRPr>
            </a:lvl1pPr>
          </a:lstStyle>
          <a:p>
            <a:pPr defTabSz="910219" fontAlgn="base">
              <a:spcBef>
                <a:spcPct val="0"/>
              </a:spcBef>
              <a:spcAft>
                <a:spcPct val="0"/>
              </a:spcAft>
            </a:pPr>
            <a:endParaRPr lang="en-US" dirty="0">
              <a:solidFill>
                <a:srgbClr val="000000"/>
              </a:solidFill>
            </a:endParaRPr>
          </a:p>
        </p:txBody>
      </p:sp>
      <p:sp>
        <p:nvSpPr>
          <p:cNvPr id="540058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lgn="r">
              <a:defRPr sz="1400">
                <a:solidFill>
                  <a:schemeClr val="tx1"/>
                </a:solidFill>
              </a:defRPr>
            </a:lvl1pPr>
          </a:lstStyle>
          <a:p>
            <a:pPr defTabSz="910219" fontAlgn="base">
              <a:spcBef>
                <a:spcPct val="0"/>
              </a:spcBef>
              <a:spcAft>
                <a:spcPct val="0"/>
              </a:spcAft>
            </a:pPr>
            <a:fld id="{626A05F4-6A9F-4EE0-910B-DE872E3629CC}" type="slidenum">
              <a:rPr lang="en-US" smtClean="0">
                <a:solidFill>
                  <a:srgbClr val="000000"/>
                </a:solidFill>
              </a:rPr>
              <a:pPr defTabSz="910219" fontAlgn="base">
                <a:spcBef>
                  <a:spcPct val="0"/>
                </a:spcBef>
                <a:spcAft>
                  <a:spcPct val="0"/>
                </a:spcAft>
              </a:pPr>
              <a:t>‹#›</a:t>
            </a:fld>
            <a:endParaRPr lang="en-US" dirty="0">
              <a:solidFill>
                <a:srgbClr val="000000"/>
              </a:solidFill>
            </a:endParaRPr>
          </a:p>
        </p:txBody>
      </p:sp>
      <p:sp>
        <p:nvSpPr>
          <p:cNvPr id="5400583" name="AutoShape 7"/>
          <p:cNvSpPr>
            <a:spLocks noChangeArrowheads="1"/>
          </p:cNvSpPr>
          <p:nvPr/>
        </p:nvSpPr>
        <p:spPr bwMode="auto">
          <a:xfrm>
            <a:off x="503769" y="1017588"/>
            <a:ext cx="11108267" cy="1444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24" tIns="45515" rIns="91024" bIns="45515" anchor="ctr"/>
          <a:lstStyle/>
          <a:p>
            <a:pPr defTabSz="910219" fontAlgn="base">
              <a:spcBef>
                <a:spcPct val="0"/>
              </a:spcBef>
              <a:spcAft>
                <a:spcPct val="0"/>
              </a:spcAft>
            </a:pPr>
            <a:endParaRPr lang="en-US" sz="3200" dirty="0">
              <a:solidFill>
                <a:srgbClr val="FFFFFF"/>
              </a:solidFill>
            </a:endParaRPr>
          </a:p>
        </p:txBody>
      </p:sp>
    </p:spTree>
    <p:extLst>
      <p:ext uri="{BB962C8B-B14F-4D97-AF65-F5344CB8AC3E}">
        <p14:creationId xmlns:p14="http://schemas.microsoft.com/office/powerpoint/2010/main" val="2967119935"/>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xStyles>
    <p:titleStyle>
      <a:lvl1pPr algn="ctr" rtl="0" fontAlgn="base">
        <a:spcBef>
          <a:spcPct val="0"/>
        </a:spcBef>
        <a:spcAft>
          <a:spcPct val="0"/>
        </a:spcAft>
        <a:defRPr sz="4800" b="1">
          <a:solidFill>
            <a:srgbClr val="FFFF66"/>
          </a:solidFill>
          <a:latin typeface="+mj-lt"/>
          <a:ea typeface="+mj-ea"/>
          <a:cs typeface="+mj-cs"/>
        </a:defRPr>
      </a:lvl1pPr>
      <a:lvl2pPr algn="ctr" rtl="0" fontAlgn="base">
        <a:spcBef>
          <a:spcPct val="0"/>
        </a:spcBef>
        <a:spcAft>
          <a:spcPct val="0"/>
        </a:spcAft>
        <a:defRPr sz="4800" b="1">
          <a:solidFill>
            <a:srgbClr val="FFFF66"/>
          </a:solidFill>
          <a:latin typeface="Arial" charset="0"/>
          <a:cs typeface="Arial" charset="0"/>
        </a:defRPr>
      </a:lvl2pPr>
      <a:lvl3pPr algn="ctr" rtl="0" fontAlgn="base">
        <a:spcBef>
          <a:spcPct val="0"/>
        </a:spcBef>
        <a:spcAft>
          <a:spcPct val="0"/>
        </a:spcAft>
        <a:defRPr sz="4800" b="1">
          <a:solidFill>
            <a:srgbClr val="FFFF66"/>
          </a:solidFill>
          <a:latin typeface="Arial" charset="0"/>
          <a:cs typeface="Arial" charset="0"/>
        </a:defRPr>
      </a:lvl3pPr>
      <a:lvl4pPr algn="ctr" rtl="0" fontAlgn="base">
        <a:spcBef>
          <a:spcPct val="0"/>
        </a:spcBef>
        <a:spcAft>
          <a:spcPct val="0"/>
        </a:spcAft>
        <a:defRPr sz="4800" b="1">
          <a:solidFill>
            <a:srgbClr val="FFFF66"/>
          </a:solidFill>
          <a:latin typeface="Arial" charset="0"/>
          <a:cs typeface="Arial" charset="0"/>
        </a:defRPr>
      </a:lvl4pPr>
      <a:lvl5pPr algn="ctr" rtl="0" fontAlgn="base">
        <a:spcBef>
          <a:spcPct val="0"/>
        </a:spcBef>
        <a:spcAft>
          <a:spcPct val="0"/>
        </a:spcAft>
        <a:defRPr sz="4800" b="1">
          <a:solidFill>
            <a:srgbClr val="FFFF66"/>
          </a:solidFill>
          <a:latin typeface="Arial" charset="0"/>
          <a:cs typeface="Arial" charset="0"/>
        </a:defRPr>
      </a:lvl5pPr>
      <a:lvl6pPr marL="455113" algn="ctr" rtl="0" fontAlgn="base">
        <a:spcBef>
          <a:spcPct val="0"/>
        </a:spcBef>
        <a:spcAft>
          <a:spcPct val="0"/>
        </a:spcAft>
        <a:defRPr sz="4800" b="1">
          <a:solidFill>
            <a:srgbClr val="FFFF66"/>
          </a:solidFill>
          <a:latin typeface="Arial" charset="0"/>
          <a:cs typeface="Arial" charset="0"/>
        </a:defRPr>
      </a:lvl6pPr>
      <a:lvl7pPr marL="910219" algn="ctr" rtl="0" fontAlgn="base">
        <a:spcBef>
          <a:spcPct val="0"/>
        </a:spcBef>
        <a:spcAft>
          <a:spcPct val="0"/>
        </a:spcAft>
        <a:defRPr sz="4800" b="1">
          <a:solidFill>
            <a:srgbClr val="FFFF66"/>
          </a:solidFill>
          <a:latin typeface="Arial" charset="0"/>
          <a:cs typeface="Arial" charset="0"/>
        </a:defRPr>
      </a:lvl7pPr>
      <a:lvl8pPr marL="1365326" algn="ctr" rtl="0" fontAlgn="base">
        <a:spcBef>
          <a:spcPct val="0"/>
        </a:spcBef>
        <a:spcAft>
          <a:spcPct val="0"/>
        </a:spcAft>
        <a:defRPr sz="4800" b="1">
          <a:solidFill>
            <a:srgbClr val="FFFF66"/>
          </a:solidFill>
          <a:latin typeface="Arial" charset="0"/>
          <a:cs typeface="Arial" charset="0"/>
        </a:defRPr>
      </a:lvl8pPr>
      <a:lvl9pPr marL="1820433" algn="ctr" rtl="0" fontAlgn="base">
        <a:spcBef>
          <a:spcPct val="0"/>
        </a:spcBef>
        <a:spcAft>
          <a:spcPct val="0"/>
        </a:spcAft>
        <a:defRPr sz="4800" b="1">
          <a:solidFill>
            <a:srgbClr val="FFFF66"/>
          </a:solidFill>
          <a:latin typeface="Arial" charset="0"/>
          <a:cs typeface="Arial" charset="0"/>
        </a:defRPr>
      </a:lvl9pPr>
    </p:titleStyle>
    <p:bodyStyle>
      <a:lvl1pPr marL="341330" indent="-341330" algn="l" rtl="0" fontAlgn="base">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39546" indent="-284440" algn="l" rtl="0" fontAlgn="base">
        <a:spcBef>
          <a:spcPct val="20000"/>
        </a:spcBef>
        <a:spcAft>
          <a:spcPct val="0"/>
        </a:spcAft>
        <a:buClr>
          <a:srgbClr val="FFFF66"/>
        </a:buClr>
        <a:buSzPct val="80000"/>
        <a:buFont typeface="Arial" charset="0"/>
        <a:buChar char="■"/>
        <a:defRPr sz="3200">
          <a:solidFill>
            <a:schemeClr val="bg1"/>
          </a:solidFill>
          <a:latin typeface="+mn-lt"/>
          <a:cs typeface="+mn-cs"/>
        </a:defRPr>
      </a:lvl2pPr>
      <a:lvl3pPr marL="1137773" indent="-227568" algn="l" rtl="0" fontAlgn="base">
        <a:spcBef>
          <a:spcPct val="20000"/>
        </a:spcBef>
        <a:spcAft>
          <a:spcPct val="0"/>
        </a:spcAft>
        <a:buChar char="•"/>
        <a:defRPr sz="2800">
          <a:solidFill>
            <a:schemeClr val="bg1"/>
          </a:solidFill>
          <a:latin typeface="+mn-lt"/>
          <a:cs typeface="+mn-cs"/>
        </a:defRPr>
      </a:lvl3pPr>
      <a:lvl4pPr marL="1592880" indent="-227568" algn="l" rtl="0" fontAlgn="base">
        <a:spcBef>
          <a:spcPct val="20000"/>
        </a:spcBef>
        <a:spcAft>
          <a:spcPct val="0"/>
        </a:spcAft>
        <a:buChar char="–"/>
        <a:defRPr sz="2400">
          <a:solidFill>
            <a:schemeClr val="bg1"/>
          </a:solidFill>
          <a:latin typeface="+mn-lt"/>
          <a:cs typeface="+mn-cs"/>
        </a:defRPr>
      </a:lvl4pPr>
      <a:lvl5pPr marL="2047986" indent="-227568" algn="l" rtl="0" fontAlgn="base">
        <a:spcBef>
          <a:spcPct val="20000"/>
        </a:spcBef>
        <a:spcAft>
          <a:spcPct val="0"/>
        </a:spcAft>
        <a:buChar char="»"/>
        <a:defRPr sz="2400">
          <a:solidFill>
            <a:schemeClr val="bg1"/>
          </a:solidFill>
          <a:latin typeface="+mn-lt"/>
          <a:cs typeface="+mn-cs"/>
        </a:defRPr>
      </a:lvl5pPr>
      <a:lvl6pPr marL="2503097" indent="-227568" algn="l" rtl="0" fontAlgn="base">
        <a:spcBef>
          <a:spcPct val="20000"/>
        </a:spcBef>
        <a:spcAft>
          <a:spcPct val="0"/>
        </a:spcAft>
        <a:buChar char="»"/>
        <a:defRPr sz="2400">
          <a:solidFill>
            <a:schemeClr val="bg1"/>
          </a:solidFill>
          <a:latin typeface="+mn-lt"/>
          <a:cs typeface="+mn-cs"/>
        </a:defRPr>
      </a:lvl6pPr>
      <a:lvl7pPr marL="2958206" indent="-227568" algn="l" rtl="0" fontAlgn="base">
        <a:spcBef>
          <a:spcPct val="20000"/>
        </a:spcBef>
        <a:spcAft>
          <a:spcPct val="0"/>
        </a:spcAft>
        <a:buChar char="»"/>
        <a:defRPr sz="2400">
          <a:solidFill>
            <a:schemeClr val="bg1"/>
          </a:solidFill>
          <a:latin typeface="+mn-lt"/>
          <a:cs typeface="+mn-cs"/>
        </a:defRPr>
      </a:lvl7pPr>
      <a:lvl8pPr marL="3413313" indent="-227568" algn="l" rtl="0" fontAlgn="base">
        <a:spcBef>
          <a:spcPct val="20000"/>
        </a:spcBef>
        <a:spcAft>
          <a:spcPct val="0"/>
        </a:spcAft>
        <a:buChar char="»"/>
        <a:defRPr sz="2400">
          <a:solidFill>
            <a:schemeClr val="bg1"/>
          </a:solidFill>
          <a:latin typeface="+mn-lt"/>
          <a:cs typeface="+mn-cs"/>
        </a:defRPr>
      </a:lvl8pPr>
      <a:lvl9pPr marL="3868419" indent="-227568"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0219" rtl="0" eaLnBrk="1" latinLnBrk="0" hangingPunct="1">
        <a:defRPr sz="1800" kern="1200">
          <a:solidFill>
            <a:schemeClr val="tx1"/>
          </a:solidFill>
          <a:latin typeface="+mn-lt"/>
          <a:ea typeface="+mn-ea"/>
          <a:cs typeface="+mn-cs"/>
        </a:defRPr>
      </a:lvl1pPr>
      <a:lvl2pPr marL="455113" algn="l" defTabSz="910219" rtl="0" eaLnBrk="1" latinLnBrk="0" hangingPunct="1">
        <a:defRPr sz="1800" kern="1200">
          <a:solidFill>
            <a:schemeClr val="tx1"/>
          </a:solidFill>
          <a:latin typeface="+mn-lt"/>
          <a:ea typeface="+mn-ea"/>
          <a:cs typeface="+mn-cs"/>
        </a:defRPr>
      </a:lvl2pPr>
      <a:lvl3pPr marL="910219" algn="l" defTabSz="910219" rtl="0" eaLnBrk="1" latinLnBrk="0" hangingPunct="1">
        <a:defRPr sz="1800" kern="1200">
          <a:solidFill>
            <a:schemeClr val="tx1"/>
          </a:solidFill>
          <a:latin typeface="+mn-lt"/>
          <a:ea typeface="+mn-ea"/>
          <a:cs typeface="+mn-cs"/>
        </a:defRPr>
      </a:lvl3pPr>
      <a:lvl4pPr marL="1365326" algn="l" defTabSz="910219" rtl="0" eaLnBrk="1" latinLnBrk="0" hangingPunct="1">
        <a:defRPr sz="1800" kern="1200">
          <a:solidFill>
            <a:schemeClr val="tx1"/>
          </a:solidFill>
          <a:latin typeface="+mn-lt"/>
          <a:ea typeface="+mn-ea"/>
          <a:cs typeface="+mn-cs"/>
        </a:defRPr>
      </a:lvl4pPr>
      <a:lvl5pPr marL="1820433" algn="l" defTabSz="910219" rtl="0" eaLnBrk="1" latinLnBrk="0" hangingPunct="1">
        <a:defRPr sz="1800" kern="1200">
          <a:solidFill>
            <a:schemeClr val="tx1"/>
          </a:solidFill>
          <a:latin typeface="+mn-lt"/>
          <a:ea typeface="+mn-ea"/>
          <a:cs typeface="+mn-cs"/>
        </a:defRPr>
      </a:lvl5pPr>
      <a:lvl6pPr marL="2275542" algn="l" defTabSz="910219" rtl="0" eaLnBrk="1" latinLnBrk="0" hangingPunct="1">
        <a:defRPr sz="1800" kern="1200">
          <a:solidFill>
            <a:schemeClr val="tx1"/>
          </a:solidFill>
          <a:latin typeface="+mn-lt"/>
          <a:ea typeface="+mn-ea"/>
          <a:cs typeface="+mn-cs"/>
        </a:defRPr>
      </a:lvl6pPr>
      <a:lvl7pPr marL="2730649" algn="l" defTabSz="910219" rtl="0" eaLnBrk="1" latinLnBrk="0" hangingPunct="1">
        <a:defRPr sz="1800" kern="1200">
          <a:solidFill>
            <a:schemeClr val="tx1"/>
          </a:solidFill>
          <a:latin typeface="+mn-lt"/>
          <a:ea typeface="+mn-ea"/>
          <a:cs typeface="+mn-cs"/>
        </a:defRPr>
      </a:lvl7pPr>
      <a:lvl8pPr marL="3185759" algn="l" defTabSz="910219" rtl="0" eaLnBrk="1" latinLnBrk="0" hangingPunct="1">
        <a:defRPr sz="1800" kern="1200">
          <a:solidFill>
            <a:schemeClr val="tx1"/>
          </a:solidFill>
          <a:latin typeface="+mn-lt"/>
          <a:ea typeface="+mn-ea"/>
          <a:cs typeface="+mn-cs"/>
        </a:defRPr>
      </a:lvl8pPr>
      <a:lvl9pPr marL="3640865" algn="l" defTabSz="91021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914400" y="457202"/>
            <a:ext cx="10363200" cy="397786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t" anchorCtr="0" compatLnSpc="1">
            <a:prstTxWarp prst="textNoShape">
              <a:avLst/>
            </a:prstTxWarp>
            <a:spAutoFit/>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5123" name="Rectangle 3"/>
          <p:cNvSpPr>
            <a:spLocks noGrp="1" noChangeArrowheads="1"/>
          </p:cNvSpPr>
          <p:nvPr>
            <p:ph type="title"/>
          </p:nvPr>
        </p:nvSpPr>
        <p:spPr bwMode="auto">
          <a:xfrm>
            <a:off x="0" y="-182563"/>
            <a:ext cx="121920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sym typeface="Gill Sans" charset="0"/>
              </a:rPr>
              <a:t>Click to edit Master title style</a:t>
            </a:r>
          </a:p>
        </p:txBody>
      </p:sp>
    </p:spTree>
    <p:extLst>
      <p:ext uri="{BB962C8B-B14F-4D97-AF65-F5344CB8AC3E}">
        <p14:creationId xmlns:p14="http://schemas.microsoft.com/office/powerpoint/2010/main" val="3539975613"/>
      </p:ext>
    </p:extLst>
  </p:cSld>
  <p:clrMap bg1="dk2" tx1="lt1" bg2="dk1"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ransition/>
  <p:txStyles>
    <p:titleStyle>
      <a:lvl1pPr marL="17462" indent="-17462" algn="l" defTabSz="642923" rtl="0" eaLnBrk="0" fontAlgn="base" hangingPunct="0">
        <a:spcBef>
          <a:spcPct val="0"/>
        </a:spcBef>
        <a:spcAft>
          <a:spcPct val="0"/>
        </a:spcAft>
        <a:defRPr sz="1000">
          <a:solidFill>
            <a:schemeClr val="tx1"/>
          </a:solidFill>
          <a:latin typeface="+mj-lt"/>
          <a:ea typeface="+mj-ea"/>
          <a:cs typeface="+mj-cs"/>
          <a:sym typeface="Gill Sans" charset="0"/>
        </a:defRPr>
      </a:lvl1pPr>
      <a:lvl2pPr marL="17462" indent="-17462" algn="l" defTabSz="642923" rtl="0" eaLnBrk="0" fontAlgn="base" hangingPunct="0">
        <a:spcBef>
          <a:spcPct val="0"/>
        </a:spcBef>
        <a:spcAft>
          <a:spcPct val="0"/>
        </a:spcAft>
        <a:defRPr sz="1000">
          <a:solidFill>
            <a:schemeClr val="tx1"/>
          </a:solidFill>
          <a:latin typeface="Gill Sans" charset="0"/>
          <a:cs typeface="Arial" charset="0"/>
          <a:sym typeface="Gill Sans" charset="0"/>
        </a:defRPr>
      </a:lvl2pPr>
      <a:lvl3pPr marL="17462" indent="-17462" algn="l" defTabSz="642923" rtl="0" eaLnBrk="0" fontAlgn="base" hangingPunct="0">
        <a:spcBef>
          <a:spcPct val="0"/>
        </a:spcBef>
        <a:spcAft>
          <a:spcPct val="0"/>
        </a:spcAft>
        <a:defRPr sz="1000">
          <a:solidFill>
            <a:schemeClr val="tx1"/>
          </a:solidFill>
          <a:latin typeface="Gill Sans" charset="0"/>
          <a:cs typeface="Arial" charset="0"/>
          <a:sym typeface="Gill Sans" charset="0"/>
        </a:defRPr>
      </a:lvl3pPr>
      <a:lvl4pPr marL="17462" indent="-17462" algn="l" defTabSz="642923" rtl="0" eaLnBrk="0" fontAlgn="base" hangingPunct="0">
        <a:spcBef>
          <a:spcPct val="0"/>
        </a:spcBef>
        <a:spcAft>
          <a:spcPct val="0"/>
        </a:spcAft>
        <a:defRPr sz="1000">
          <a:solidFill>
            <a:schemeClr val="tx1"/>
          </a:solidFill>
          <a:latin typeface="Gill Sans" charset="0"/>
          <a:cs typeface="Arial" charset="0"/>
          <a:sym typeface="Gill Sans" charset="0"/>
        </a:defRPr>
      </a:lvl4pPr>
      <a:lvl5pPr marL="17462" indent="-17462" algn="l" defTabSz="642923" rtl="0" eaLnBrk="0" fontAlgn="base" hangingPunct="0">
        <a:spcBef>
          <a:spcPct val="0"/>
        </a:spcBef>
        <a:spcAft>
          <a:spcPct val="0"/>
        </a:spcAft>
        <a:defRPr sz="1000">
          <a:solidFill>
            <a:schemeClr val="tx1"/>
          </a:solidFill>
          <a:latin typeface="Gill Sans" charset="0"/>
          <a:cs typeface="Arial" charset="0"/>
          <a:sym typeface="Gill Sans" charset="0"/>
        </a:defRPr>
      </a:lvl5pPr>
      <a:lvl6pPr marL="474651" algn="l" defTabSz="642923" rtl="0" fontAlgn="base">
        <a:spcBef>
          <a:spcPct val="0"/>
        </a:spcBef>
        <a:spcAft>
          <a:spcPct val="0"/>
        </a:spcAft>
        <a:defRPr sz="1000">
          <a:solidFill>
            <a:schemeClr val="tx1"/>
          </a:solidFill>
          <a:latin typeface="Gill Sans" charset="0"/>
          <a:cs typeface="Arial" charset="0"/>
          <a:sym typeface="Gill Sans" charset="0"/>
        </a:defRPr>
      </a:lvl6pPr>
      <a:lvl7pPr marL="931839" algn="l" defTabSz="642923" rtl="0" fontAlgn="base">
        <a:spcBef>
          <a:spcPct val="0"/>
        </a:spcBef>
        <a:spcAft>
          <a:spcPct val="0"/>
        </a:spcAft>
        <a:defRPr sz="1000">
          <a:solidFill>
            <a:schemeClr val="tx1"/>
          </a:solidFill>
          <a:latin typeface="Gill Sans" charset="0"/>
          <a:cs typeface="Arial" charset="0"/>
          <a:sym typeface="Gill Sans" charset="0"/>
        </a:defRPr>
      </a:lvl7pPr>
      <a:lvl8pPr marL="1389028" algn="l" defTabSz="642923" rtl="0" fontAlgn="base">
        <a:spcBef>
          <a:spcPct val="0"/>
        </a:spcBef>
        <a:spcAft>
          <a:spcPct val="0"/>
        </a:spcAft>
        <a:defRPr sz="1000">
          <a:solidFill>
            <a:schemeClr val="tx1"/>
          </a:solidFill>
          <a:latin typeface="Gill Sans" charset="0"/>
          <a:cs typeface="Arial" charset="0"/>
          <a:sym typeface="Gill Sans" charset="0"/>
        </a:defRPr>
      </a:lvl8pPr>
      <a:lvl9pPr marL="1846217" algn="l" defTabSz="642923" rtl="0" fontAlgn="base">
        <a:spcBef>
          <a:spcPct val="0"/>
        </a:spcBef>
        <a:spcAft>
          <a:spcPct val="0"/>
        </a:spcAft>
        <a:defRPr sz="1000">
          <a:solidFill>
            <a:schemeClr val="tx1"/>
          </a:solidFill>
          <a:latin typeface="Gill Sans" charset="0"/>
          <a:cs typeface="Arial" charset="0"/>
          <a:sym typeface="Gill Sans" charset="0"/>
        </a:defRPr>
      </a:lvl9pPr>
    </p:titleStyle>
    <p:bodyStyle>
      <a:lvl1pPr marL="342891" indent="-342891" algn="l" defTabSz="642923" rtl="0" eaLnBrk="0" fontAlgn="base" hangingPunct="0">
        <a:lnSpc>
          <a:spcPct val="110000"/>
        </a:lnSpc>
        <a:spcBef>
          <a:spcPct val="0"/>
        </a:spcBef>
        <a:spcAft>
          <a:spcPct val="40000"/>
        </a:spcAft>
        <a:buClr>
          <a:srgbClr val="FFFFFF"/>
        </a:buClr>
        <a:buSzPct val="171000"/>
        <a:buFont typeface="Lucida Grande" charset="0"/>
        <a:defRPr sz="3600" b="1">
          <a:solidFill>
            <a:schemeClr val="tx1"/>
          </a:solidFill>
          <a:latin typeface="+mn-lt"/>
          <a:ea typeface="+mn-ea"/>
          <a:cs typeface="+mn-cs"/>
          <a:sym typeface="Gill Sans" charset="0"/>
        </a:defRPr>
      </a:lvl1pPr>
      <a:lvl2pPr marL="228594" indent="228594" algn="l" defTabSz="642923" rtl="0" eaLnBrk="0" fontAlgn="base" hangingPunct="0">
        <a:lnSpc>
          <a:spcPct val="110000"/>
        </a:lnSpc>
        <a:spcBef>
          <a:spcPct val="0"/>
        </a:spcBef>
        <a:spcAft>
          <a:spcPct val="40000"/>
        </a:spcAft>
        <a:buClr>
          <a:srgbClr val="FFFFFF"/>
        </a:buClr>
        <a:buSzPct val="171000"/>
        <a:buFont typeface="Lucida Grande" charset="0"/>
        <a:defRPr sz="3600" b="1">
          <a:solidFill>
            <a:schemeClr val="tx1"/>
          </a:solidFill>
          <a:latin typeface="+mn-lt"/>
          <a:cs typeface="+mn-cs"/>
          <a:sym typeface="Gill Sans" charset="0"/>
        </a:defRPr>
      </a:lvl2pPr>
      <a:lvl3pPr marL="457189" indent="457189" algn="l" defTabSz="642923" rtl="0" eaLnBrk="0" fontAlgn="base" hangingPunct="0">
        <a:lnSpc>
          <a:spcPct val="110000"/>
        </a:lnSpc>
        <a:spcBef>
          <a:spcPct val="0"/>
        </a:spcBef>
        <a:spcAft>
          <a:spcPct val="40000"/>
        </a:spcAft>
        <a:buClr>
          <a:srgbClr val="FFFFFF"/>
        </a:buClr>
        <a:buSzPct val="171000"/>
        <a:buFont typeface="Lucida Grande" charset="0"/>
        <a:defRPr sz="3600" b="1">
          <a:solidFill>
            <a:schemeClr val="tx1"/>
          </a:solidFill>
          <a:latin typeface="+mn-lt"/>
          <a:cs typeface="+mn-cs"/>
          <a:sym typeface="Gill Sans" charset="0"/>
        </a:defRPr>
      </a:lvl3pPr>
      <a:lvl4pPr marL="685783" indent="685783" algn="l" defTabSz="642923" rtl="0" eaLnBrk="0" fontAlgn="base" hangingPunct="0">
        <a:lnSpc>
          <a:spcPct val="110000"/>
        </a:lnSpc>
        <a:spcBef>
          <a:spcPct val="0"/>
        </a:spcBef>
        <a:spcAft>
          <a:spcPct val="40000"/>
        </a:spcAft>
        <a:buClr>
          <a:srgbClr val="FFFFFF"/>
        </a:buClr>
        <a:buSzPct val="171000"/>
        <a:buFont typeface="Lucida Grande" charset="0"/>
        <a:defRPr sz="3600" b="1">
          <a:solidFill>
            <a:schemeClr val="tx1"/>
          </a:solidFill>
          <a:latin typeface="+mn-lt"/>
          <a:cs typeface="+mn-cs"/>
          <a:sym typeface="Gill Sans" charset="0"/>
        </a:defRPr>
      </a:lvl4pPr>
      <a:lvl5pPr marL="971526" indent="857229" algn="l" defTabSz="642923" rtl="0" eaLnBrk="0" fontAlgn="base" hangingPunct="0">
        <a:lnSpc>
          <a:spcPct val="110000"/>
        </a:lnSpc>
        <a:spcBef>
          <a:spcPct val="0"/>
        </a:spcBef>
        <a:spcAft>
          <a:spcPct val="40000"/>
        </a:spcAft>
        <a:buClr>
          <a:srgbClr val="FFFFFF"/>
        </a:buClr>
        <a:buSzPct val="171000"/>
        <a:buFont typeface="Lucida Grande" charset="0"/>
        <a:defRPr sz="3600" b="1">
          <a:solidFill>
            <a:schemeClr val="tx1"/>
          </a:solidFill>
          <a:latin typeface="+mn-lt"/>
          <a:cs typeface="+mn-cs"/>
          <a:sym typeface="Gill Sans" charset="0"/>
        </a:defRPr>
      </a:lvl5pPr>
      <a:lvl6pPr marL="1428715" algn="l" defTabSz="642923" rtl="0" fontAlgn="base">
        <a:lnSpc>
          <a:spcPct val="110000"/>
        </a:lnSpc>
        <a:spcBef>
          <a:spcPct val="0"/>
        </a:spcBef>
        <a:spcAft>
          <a:spcPct val="40000"/>
        </a:spcAft>
        <a:buClr>
          <a:srgbClr val="FFFFFF"/>
        </a:buClr>
        <a:buSzPct val="171000"/>
        <a:buFont typeface="Lucida Grande" charset="0"/>
        <a:defRPr sz="3600" b="1">
          <a:solidFill>
            <a:schemeClr val="tx1"/>
          </a:solidFill>
          <a:latin typeface="+mn-lt"/>
          <a:cs typeface="+mn-cs"/>
          <a:sym typeface="Gill Sans" charset="0"/>
        </a:defRPr>
      </a:lvl6pPr>
      <a:lvl7pPr marL="1885904" algn="l" defTabSz="642923" rtl="0" fontAlgn="base">
        <a:lnSpc>
          <a:spcPct val="110000"/>
        </a:lnSpc>
        <a:spcBef>
          <a:spcPct val="0"/>
        </a:spcBef>
        <a:spcAft>
          <a:spcPct val="40000"/>
        </a:spcAft>
        <a:buClr>
          <a:srgbClr val="FFFFFF"/>
        </a:buClr>
        <a:buSzPct val="171000"/>
        <a:buFont typeface="Lucida Grande" charset="0"/>
        <a:defRPr sz="3600" b="1">
          <a:solidFill>
            <a:schemeClr val="tx1"/>
          </a:solidFill>
          <a:latin typeface="+mn-lt"/>
          <a:cs typeface="+mn-cs"/>
          <a:sym typeface="Gill Sans" charset="0"/>
        </a:defRPr>
      </a:lvl7pPr>
      <a:lvl8pPr marL="2343092" algn="l" defTabSz="642923" rtl="0" fontAlgn="base">
        <a:lnSpc>
          <a:spcPct val="110000"/>
        </a:lnSpc>
        <a:spcBef>
          <a:spcPct val="0"/>
        </a:spcBef>
        <a:spcAft>
          <a:spcPct val="40000"/>
        </a:spcAft>
        <a:buClr>
          <a:srgbClr val="FFFFFF"/>
        </a:buClr>
        <a:buSzPct val="171000"/>
        <a:buFont typeface="Lucida Grande" charset="0"/>
        <a:defRPr sz="3600" b="1">
          <a:solidFill>
            <a:schemeClr val="tx1"/>
          </a:solidFill>
          <a:latin typeface="+mn-lt"/>
          <a:cs typeface="+mn-cs"/>
          <a:sym typeface="Gill Sans" charset="0"/>
        </a:defRPr>
      </a:lvl8pPr>
      <a:lvl9pPr marL="2800281" algn="l" defTabSz="642923" rtl="0" fontAlgn="base">
        <a:lnSpc>
          <a:spcPct val="110000"/>
        </a:lnSpc>
        <a:spcBef>
          <a:spcPct val="0"/>
        </a:spcBef>
        <a:spcAft>
          <a:spcPct val="40000"/>
        </a:spcAft>
        <a:buClr>
          <a:srgbClr val="FFFFFF"/>
        </a:buClr>
        <a:buSzPct val="171000"/>
        <a:buFont typeface="Lucida Grande" charset="0"/>
        <a:defRPr sz="3600" b="1">
          <a:solidFill>
            <a:schemeClr val="tx1"/>
          </a:solidFill>
          <a:latin typeface="+mn-lt"/>
          <a:cs typeface="+mn-cs"/>
          <a:sym typeface="Gill Sans"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609600" y="1600201"/>
            <a:ext cx="10972800" cy="452596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67" tIns="45640" rIns="91267" bIns="456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69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en-US" dirty="0">
              <a:solidFill>
                <a:srgbClr val="000000"/>
              </a:solidFill>
              <a:cs typeface="Arial" charset="0"/>
            </a:endParaRPr>
          </a:p>
        </p:txBody>
      </p:sp>
      <p:sp>
        <p:nvSpPr>
          <p:cNvPr id="22569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en-US" dirty="0">
              <a:solidFill>
                <a:srgbClr val="000000"/>
              </a:solidFill>
              <a:cs typeface="Arial" charset="0"/>
            </a:endParaRPr>
          </a:p>
        </p:txBody>
      </p:sp>
      <p:sp>
        <p:nvSpPr>
          <p:cNvPr id="22569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B6972482-18E9-49D3-96F0-602D3FE359BF}"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
        <p:nvSpPr>
          <p:cNvPr id="2256903" name="AutoShape 7"/>
          <p:cNvSpPr>
            <a:spLocks noChangeArrowheads="1"/>
          </p:cNvSpPr>
          <p:nvPr/>
        </p:nvSpPr>
        <p:spPr bwMode="auto">
          <a:xfrm>
            <a:off x="503769" y="1017589"/>
            <a:ext cx="11108267" cy="1444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9" tIns="45645" rIns="91279" bIns="45645" anchor="ctr"/>
          <a:lstStyle/>
          <a:p>
            <a:pPr fontAlgn="base">
              <a:spcBef>
                <a:spcPct val="0"/>
              </a:spcBef>
              <a:spcAft>
                <a:spcPct val="0"/>
              </a:spcAft>
              <a:defRPr/>
            </a:pPr>
            <a:endParaRPr lang="en-US" sz="3200" dirty="0">
              <a:solidFill>
                <a:srgbClr val="FFFFFF"/>
              </a:solidFill>
              <a:cs typeface="Arial" charset="0"/>
            </a:endParaRPr>
          </a:p>
        </p:txBody>
      </p:sp>
    </p:spTree>
    <p:extLst>
      <p:ext uri="{BB962C8B-B14F-4D97-AF65-F5344CB8AC3E}">
        <p14:creationId xmlns:p14="http://schemas.microsoft.com/office/powerpoint/2010/main" val="3413440609"/>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Lst>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charset="0"/>
        </a:defRPr>
      </a:lvl2pPr>
      <a:lvl3pPr algn="ctr" rtl="0" eaLnBrk="0" fontAlgn="base" hangingPunct="0">
        <a:spcBef>
          <a:spcPct val="0"/>
        </a:spcBef>
        <a:spcAft>
          <a:spcPct val="0"/>
        </a:spcAft>
        <a:defRPr sz="4800" b="1">
          <a:solidFill>
            <a:srgbClr val="FFFF66"/>
          </a:solidFill>
          <a:latin typeface="Arial" charset="0"/>
        </a:defRPr>
      </a:lvl3pPr>
      <a:lvl4pPr algn="ctr" rtl="0" eaLnBrk="0" fontAlgn="base" hangingPunct="0">
        <a:spcBef>
          <a:spcPct val="0"/>
        </a:spcBef>
        <a:spcAft>
          <a:spcPct val="0"/>
        </a:spcAft>
        <a:defRPr sz="4800" b="1">
          <a:solidFill>
            <a:srgbClr val="FFFF66"/>
          </a:solidFill>
          <a:latin typeface="Arial" charset="0"/>
        </a:defRPr>
      </a:lvl4pPr>
      <a:lvl5pPr algn="ctr" rtl="0" eaLnBrk="0" fontAlgn="base" hangingPunct="0">
        <a:spcBef>
          <a:spcPct val="0"/>
        </a:spcBef>
        <a:spcAft>
          <a:spcPct val="0"/>
        </a:spcAft>
        <a:defRPr sz="4800" b="1">
          <a:solidFill>
            <a:srgbClr val="FFFF66"/>
          </a:solidFill>
          <a:latin typeface="Arial" charset="0"/>
        </a:defRPr>
      </a:lvl5pPr>
      <a:lvl6pPr marL="456397" algn="ctr" rtl="0" fontAlgn="base">
        <a:spcBef>
          <a:spcPct val="0"/>
        </a:spcBef>
        <a:spcAft>
          <a:spcPct val="0"/>
        </a:spcAft>
        <a:defRPr sz="4800" b="1">
          <a:solidFill>
            <a:srgbClr val="FFFF66"/>
          </a:solidFill>
          <a:latin typeface="Arial" charset="0"/>
        </a:defRPr>
      </a:lvl6pPr>
      <a:lvl7pPr marL="912797" algn="ctr" rtl="0" fontAlgn="base">
        <a:spcBef>
          <a:spcPct val="0"/>
        </a:spcBef>
        <a:spcAft>
          <a:spcPct val="0"/>
        </a:spcAft>
        <a:defRPr sz="4800" b="1">
          <a:solidFill>
            <a:srgbClr val="FFFF66"/>
          </a:solidFill>
          <a:latin typeface="Arial" charset="0"/>
        </a:defRPr>
      </a:lvl7pPr>
      <a:lvl8pPr marL="1369196" algn="ctr" rtl="0" fontAlgn="base">
        <a:spcBef>
          <a:spcPct val="0"/>
        </a:spcBef>
        <a:spcAft>
          <a:spcPct val="0"/>
        </a:spcAft>
        <a:defRPr sz="4800" b="1">
          <a:solidFill>
            <a:srgbClr val="FFFF66"/>
          </a:solidFill>
          <a:latin typeface="Arial" charset="0"/>
        </a:defRPr>
      </a:lvl8pPr>
      <a:lvl9pPr marL="1825605" algn="ctr" rtl="0" fontAlgn="base">
        <a:spcBef>
          <a:spcPct val="0"/>
        </a:spcBef>
        <a:spcAft>
          <a:spcPct val="0"/>
        </a:spcAft>
        <a:defRPr sz="4800" b="1">
          <a:solidFill>
            <a:srgbClr val="FFFF66"/>
          </a:solidFill>
          <a:latin typeface="Arial" charset="0"/>
        </a:defRPr>
      </a:lvl9pPr>
    </p:titleStyle>
    <p:bodyStyle>
      <a:lvl1pPr marL="342298" indent="-342298" algn="l" rtl="0" eaLnBrk="0" fontAlgn="base" hangingPunct="0">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41653" indent="-285257" algn="l" rtl="0" eaLnBrk="0" fontAlgn="base" hangingPunct="0">
        <a:spcBef>
          <a:spcPct val="20000"/>
        </a:spcBef>
        <a:spcAft>
          <a:spcPct val="0"/>
        </a:spcAft>
        <a:buClr>
          <a:srgbClr val="FFFF66"/>
        </a:buClr>
        <a:buSzPct val="80000"/>
        <a:buFont typeface="Arial" charset="0"/>
        <a:buChar char="■"/>
        <a:defRPr sz="3200">
          <a:solidFill>
            <a:schemeClr val="bg1"/>
          </a:solidFill>
          <a:latin typeface="+mn-lt"/>
        </a:defRPr>
      </a:lvl2pPr>
      <a:lvl3pPr marL="1140998" indent="-228198" algn="l" rtl="0" eaLnBrk="0" fontAlgn="base" hangingPunct="0">
        <a:spcBef>
          <a:spcPct val="20000"/>
        </a:spcBef>
        <a:spcAft>
          <a:spcPct val="0"/>
        </a:spcAft>
        <a:buChar char="•"/>
        <a:defRPr sz="2800">
          <a:solidFill>
            <a:schemeClr val="bg1"/>
          </a:solidFill>
          <a:latin typeface="+mn-lt"/>
        </a:defRPr>
      </a:lvl3pPr>
      <a:lvl4pPr marL="1597403" indent="-228198" algn="l" rtl="0" eaLnBrk="0" fontAlgn="base" hangingPunct="0">
        <a:spcBef>
          <a:spcPct val="20000"/>
        </a:spcBef>
        <a:spcAft>
          <a:spcPct val="0"/>
        </a:spcAft>
        <a:buChar char="–"/>
        <a:defRPr sz="2400">
          <a:solidFill>
            <a:schemeClr val="bg1"/>
          </a:solidFill>
          <a:latin typeface="+mn-lt"/>
        </a:defRPr>
      </a:lvl4pPr>
      <a:lvl5pPr marL="2053803" indent="-228198" algn="l" rtl="0" eaLnBrk="0" fontAlgn="base" hangingPunct="0">
        <a:spcBef>
          <a:spcPct val="20000"/>
        </a:spcBef>
        <a:spcAft>
          <a:spcPct val="0"/>
        </a:spcAft>
        <a:buChar char="»"/>
        <a:defRPr sz="2400">
          <a:solidFill>
            <a:schemeClr val="bg1"/>
          </a:solidFill>
          <a:latin typeface="+mn-lt"/>
        </a:defRPr>
      </a:lvl5pPr>
      <a:lvl6pPr marL="2510200" indent="-228198" algn="l" rtl="0" fontAlgn="base">
        <a:spcBef>
          <a:spcPct val="20000"/>
        </a:spcBef>
        <a:spcAft>
          <a:spcPct val="0"/>
        </a:spcAft>
        <a:buChar char="»"/>
        <a:defRPr sz="2400">
          <a:solidFill>
            <a:schemeClr val="bg1"/>
          </a:solidFill>
          <a:latin typeface="+mn-lt"/>
        </a:defRPr>
      </a:lvl6pPr>
      <a:lvl7pPr marL="2966596" indent="-228198" algn="l" rtl="0" fontAlgn="base">
        <a:spcBef>
          <a:spcPct val="20000"/>
        </a:spcBef>
        <a:spcAft>
          <a:spcPct val="0"/>
        </a:spcAft>
        <a:buChar char="»"/>
        <a:defRPr sz="2400">
          <a:solidFill>
            <a:schemeClr val="bg1"/>
          </a:solidFill>
          <a:latin typeface="+mn-lt"/>
        </a:defRPr>
      </a:lvl7pPr>
      <a:lvl8pPr marL="3422994" indent="-228198" algn="l" rtl="0" fontAlgn="base">
        <a:spcBef>
          <a:spcPct val="20000"/>
        </a:spcBef>
        <a:spcAft>
          <a:spcPct val="0"/>
        </a:spcAft>
        <a:buChar char="»"/>
        <a:defRPr sz="2400">
          <a:solidFill>
            <a:schemeClr val="bg1"/>
          </a:solidFill>
          <a:latin typeface="+mn-lt"/>
        </a:defRPr>
      </a:lvl8pPr>
      <a:lvl9pPr marL="3879399" indent="-228198" algn="l" rtl="0" fontAlgn="base">
        <a:spcBef>
          <a:spcPct val="20000"/>
        </a:spcBef>
        <a:spcAft>
          <a:spcPct val="0"/>
        </a:spcAft>
        <a:buChar char="»"/>
        <a:defRPr sz="2400">
          <a:solidFill>
            <a:schemeClr val="bg1"/>
          </a:solidFill>
          <a:latin typeface="+mn-lt"/>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397"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6" algn="l" defTabSz="912797" rtl="0" eaLnBrk="1" latinLnBrk="0" hangingPunct="1">
        <a:defRPr sz="1800" kern="1200">
          <a:solidFill>
            <a:schemeClr val="tx1"/>
          </a:solidFill>
          <a:latin typeface="+mn-lt"/>
          <a:ea typeface="+mn-ea"/>
          <a:cs typeface="+mn-cs"/>
        </a:defRPr>
      </a:lvl4pPr>
      <a:lvl5pPr marL="1825605" algn="l" defTabSz="912797" rtl="0" eaLnBrk="1" latinLnBrk="0" hangingPunct="1">
        <a:defRPr sz="1800" kern="1200">
          <a:solidFill>
            <a:schemeClr val="tx1"/>
          </a:solidFill>
          <a:latin typeface="+mn-lt"/>
          <a:ea typeface="+mn-ea"/>
          <a:cs typeface="+mn-cs"/>
        </a:defRPr>
      </a:lvl5pPr>
      <a:lvl6pPr marL="2282002" algn="l" defTabSz="912797" rtl="0" eaLnBrk="1" latinLnBrk="0" hangingPunct="1">
        <a:defRPr sz="1800" kern="1200">
          <a:solidFill>
            <a:schemeClr val="tx1"/>
          </a:solidFill>
          <a:latin typeface="+mn-lt"/>
          <a:ea typeface="+mn-ea"/>
          <a:cs typeface="+mn-cs"/>
        </a:defRPr>
      </a:lvl6pPr>
      <a:lvl7pPr marL="2738398" algn="l" defTabSz="912797" rtl="0" eaLnBrk="1" latinLnBrk="0" hangingPunct="1">
        <a:defRPr sz="1800" kern="1200">
          <a:solidFill>
            <a:schemeClr val="tx1"/>
          </a:solidFill>
          <a:latin typeface="+mn-lt"/>
          <a:ea typeface="+mn-ea"/>
          <a:cs typeface="+mn-cs"/>
        </a:defRPr>
      </a:lvl7pPr>
      <a:lvl8pPr marL="3194796" algn="l" defTabSz="912797" rtl="0" eaLnBrk="1" latinLnBrk="0" hangingPunct="1">
        <a:defRPr sz="1800" kern="1200">
          <a:solidFill>
            <a:schemeClr val="tx1"/>
          </a:solidFill>
          <a:latin typeface="+mn-lt"/>
          <a:ea typeface="+mn-ea"/>
          <a:cs typeface="+mn-cs"/>
        </a:defRPr>
      </a:lvl8pPr>
      <a:lvl9pPr marL="3651199" algn="l" defTabSz="91279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defRPr sz="1400" smtClean="0">
                <a:solidFill>
                  <a:schemeClr val="tx1"/>
                </a:solidFill>
              </a:defRPr>
            </a:lvl1pPr>
          </a:lstStyle>
          <a:p>
            <a:pPr fontAlgn="base">
              <a:spcBef>
                <a:spcPct val="0"/>
              </a:spcBef>
              <a:spcAft>
                <a:spcPct val="0"/>
              </a:spcAft>
              <a:defRPr/>
            </a:pPr>
            <a:endParaRPr lang="en-US" dirty="0">
              <a:solidFill>
                <a:srgbClr val="000000"/>
              </a:solidFill>
            </a:endParaRPr>
          </a:p>
        </p:txBody>
      </p:sp>
      <p:sp>
        <p:nvSpPr>
          <p:cNvPr id="122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a:defRPr sz="1400" smtClean="0">
                <a:solidFill>
                  <a:schemeClr val="tx1"/>
                </a:solidFill>
              </a:defRPr>
            </a:lvl1pPr>
          </a:lstStyle>
          <a:p>
            <a:pPr fontAlgn="base">
              <a:spcBef>
                <a:spcPct val="0"/>
              </a:spcBef>
              <a:spcAft>
                <a:spcPct val="0"/>
              </a:spcAft>
              <a:defRPr/>
            </a:pPr>
            <a:endParaRPr lang="en-US" dirty="0">
              <a:solidFill>
                <a:srgbClr val="000000"/>
              </a:solidFill>
            </a:endParaRPr>
          </a:p>
        </p:txBody>
      </p:sp>
      <p:sp>
        <p:nvSpPr>
          <p:cNvPr id="122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a:defRPr sz="1400" smtClean="0">
                <a:solidFill>
                  <a:schemeClr val="tx1"/>
                </a:solidFill>
              </a:defRPr>
            </a:lvl1pPr>
          </a:lstStyle>
          <a:p>
            <a:pPr fontAlgn="base">
              <a:spcBef>
                <a:spcPct val="0"/>
              </a:spcBef>
              <a:spcAft>
                <a:spcPct val="0"/>
              </a:spcAft>
              <a:defRPr/>
            </a:pPr>
            <a:fld id="{A112E6BA-EDE4-4541-BC93-BFD92FE38C22}"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519137592"/>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charset="0"/>
          <a:cs typeface="Arial" charset="0"/>
        </a:defRPr>
      </a:lvl2pPr>
      <a:lvl3pPr algn="ctr" rtl="0" eaLnBrk="0" fontAlgn="base" hangingPunct="0">
        <a:spcBef>
          <a:spcPct val="0"/>
        </a:spcBef>
        <a:spcAft>
          <a:spcPct val="0"/>
        </a:spcAft>
        <a:defRPr sz="4800" b="1">
          <a:solidFill>
            <a:srgbClr val="FFFF66"/>
          </a:solidFill>
          <a:latin typeface="Arial" charset="0"/>
          <a:cs typeface="Arial" charset="0"/>
        </a:defRPr>
      </a:lvl3pPr>
      <a:lvl4pPr algn="ctr" rtl="0" eaLnBrk="0" fontAlgn="base" hangingPunct="0">
        <a:spcBef>
          <a:spcPct val="0"/>
        </a:spcBef>
        <a:spcAft>
          <a:spcPct val="0"/>
        </a:spcAft>
        <a:defRPr sz="4800" b="1">
          <a:solidFill>
            <a:srgbClr val="FFFF66"/>
          </a:solidFill>
          <a:latin typeface="Arial" charset="0"/>
          <a:cs typeface="Arial" charset="0"/>
        </a:defRPr>
      </a:lvl4pPr>
      <a:lvl5pPr algn="ctr" rtl="0" eaLnBrk="0" fontAlgn="base" hangingPunct="0">
        <a:spcBef>
          <a:spcPct val="0"/>
        </a:spcBef>
        <a:spcAft>
          <a:spcPct val="0"/>
        </a:spcAft>
        <a:defRPr sz="4800" b="1">
          <a:solidFill>
            <a:srgbClr val="FFFF66"/>
          </a:solidFill>
          <a:latin typeface="Arial" charset="0"/>
          <a:cs typeface="Arial" charset="0"/>
        </a:defRPr>
      </a:lvl5pPr>
      <a:lvl6pPr marL="457189" algn="ctr" rtl="0" fontAlgn="base">
        <a:spcBef>
          <a:spcPct val="0"/>
        </a:spcBef>
        <a:spcAft>
          <a:spcPct val="0"/>
        </a:spcAft>
        <a:defRPr sz="4800" b="1">
          <a:solidFill>
            <a:srgbClr val="FFFF66"/>
          </a:solidFill>
          <a:latin typeface="Arial" charset="0"/>
          <a:cs typeface="Arial" charset="0"/>
        </a:defRPr>
      </a:lvl6pPr>
      <a:lvl7pPr marL="914377" algn="ctr" rtl="0" fontAlgn="base">
        <a:spcBef>
          <a:spcPct val="0"/>
        </a:spcBef>
        <a:spcAft>
          <a:spcPct val="0"/>
        </a:spcAft>
        <a:defRPr sz="4800" b="1">
          <a:solidFill>
            <a:srgbClr val="FFFF66"/>
          </a:solidFill>
          <a:latin typeface="Arial" charset="0"/>
          <a:cs typeface="Arial" charset="0"/>
        </a:defRPr>
      </a:lvl7pPr>
      <a:lvl8pPr marL="1371566" algn="ctr" rtl="0" fontAlgn="base">
        <a:spcBef>
          <a:spcPct val="0"/>
        </a:spcBef>
        <a:spcAft>
          <a:spcPct val="0"/>
        </a:spcAft>
        <a:defRPr sz="4800" b="1">
          <a:solidFill>
            <a:srgbClr val="FFFF66"/>
          </a:solidFill>
          <a:latin typeface="Arial" charset="0"/>
          <a:cs typeface="Arial" charset="0"/>
        </a:defRPr>
      </a:lvl8pPr>
      <a:lvl9pPr marL="1828754" algn="ctr" rtl="0" fontAlgn="base">
        <a:spcBef>
          <a:spcPct val="0"/>
        </a:spcBef>
        <a:spcAft>
          <a:spcPct val="0"/>
        </a:spcAft>
        <a:defRPr sz="4800" b="1">
          <a:solidFill>
            <a:srgbClr val="FFFF66"/>
          </a:solidFill>
          <a:latin typeface="Arial" charset="0"/>
          <a:cs typeface="Arial" charset="0"/>
        </a:defRPr>
      </a:lvl9pPr>
    </p:titleStyle>
    <p:bodyStyle>
      <a:lvl1pPr marL="342891" indent="-342891" algn="l" rtl="0" eaLnBrk="0" fontAlgn="base" hangingPunct="0">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42932" indent="-285744" algn="l" rtl="0" eaLnBrk="0" fontAlgn="base" hangingPunct="0">
        <a:spcBef>
          <a:spcPct val="20000"/>
        </a:spcBef>
        <a:spcAft>
          <a:spcPct val="0"/>
        </a:spcAft>
        <a:buClr>
          <a:srgbClr val="FFFF66"/>
        </a:buClr>
        <a:buSzPct val="80000"/>
        <a:buFont typeface="Arial" charset="0"/>
        <a:buChar char="■"/>
        <a:defRPr sz="3200">
          <a:solidFill>
            <a:schemeClr val="bg1"/>
          </a:solidFill>
          <a:latin typeface="+mn-lt"/>
          <a:cs typeface="+mn-cs"/>
        </a:defRPr>
      </a:lvl2pPr>
      <a:lvl3pPr marL="1142971" indent="-228594" algn="l" rtl="0" eaLnBrk="0" fontAlgn="base" hangingPunct="0">
        <a:spcBef>
          <a:spcPct val="20000"/>
        </a:spcBef>
        <a:spcAft>
          <a:spcPct val="0"/>
        </a:spcAft>
        <a:buChar char="•"/>
        <a:defRPr sz="2800">
          <a:solidFill>
            <a:schemeClr val="bg1"/>
          </a:solidFill>
          <a:latin typeface="+mn-lt"/>
          <a:cs typeface="+mn-cs"/>
        </a:defRPr>
      </a:lvl3pPr>
      <a:lvl4pPr marL="1600160" indent="-228594" algn="l" rtl="0" eaLnBrk="0" fontAlgn="base" hangingPunct="0">
        <a:spcBef>
          <a:spcPct val="20000"/>
        </a:spcBef>
        <a:spcAft>
          <a:spcPct val="0"/>
        </a:spcAft>
        <a:buChar char="–"/>
        <a:defRPr sz="2400">
          <a:solidFill>
            <a:schemeClr val="bg1"/>
          </a:solidFill>
          <a:latin typeface="+mn-lt"/>
          <a:cs typeface="+mn-cs"/>
        </a:defRPr>
      </a:lvl4pPr>
      <a:lvl5pPr marL="2057349" indent="-228594" algn="l" rtl="0" eaLnBrk="0" fontAlgn="base" hangingPunct="0">
        <a:spcBef>
          <a:spcPct val="20000"/>
        </a:spcBef>
        <a:spcAft>
          <a:spcPct val="0"/>
        </a:spcAft>
        <a:buChar char="»"/>
        <a:defRPr sz="2400">
          <a:solidFill>
            <a:schemeClr val="bg1"/>
          </a:solidFill>
          <a:latin typeface="+mn-lt"/>
          <a:cs typeface="+mn-cs"/>
        </a:defRPr>
      </a:lvl5pPr>
      <a:lvl6pPr marL="2514537" indent="-228594" algn="l" rtl="0" fontAlgn="base">
        <a:spcBef>
          <a:spcPct val="20000"/>
        </a:spcBef>
        <a:spcAft>
          <a:spcPct val="0"/>
        </a:spcAft>
        <a:buChar char="»"/>
        <a:defRPr sz="2400">
          <a:solidFill>
            <a:schemeClr val="bg1"/>
          </a:solidFill>
          <a:latin typeface="+mn-lt"/>
          <a:cs typeface="+mn-cs"/>
        </a:defRPr>
      </a:lvl6pPr>
      <a:lvl7pPr marL="2971726" indent="-228594" algn="l" rtl="0" fontAlgn="base">
        <a:spcBef>
          <a:spcPct val="20000"/>
        </a:spcBef>
        <a:spcAft>
          <a:spcPct val="0"/>
        </a:spcAft>
        <a:buChar char="»"/>
        <a:defRPr sz="2400">
          <a:solidFill>
            <a:schemeClr val="bg1"/>
          </a:solidFill>
          <a:latin typeface="+mn-lt"/>
          <a:cs typeface="+mn-cs"/>
        </a:defRPr>
      </a:lvl7pPr>
      <a:lvl8pPr marL="3428914" indent="-228594" algn="l" rtl="0" fontAlgn="base">
        <a:spcBef>
          <a:spcPct val="20000"/>
        </a:spcBef>
        <a:spcAft>
          <a:spcPct val="0"/>
        </a:spcAft>
        <a:buChar char="»"/>
        <a:defRPr sz="2400">
          <a:solidFill>
            <a:schemeClr val="bg1"/>
          </a:solidFill>
          <a:latin typeface="+mn-lt"/>
          <a:cs typeface="+mn-cs"/>
        </a:defRPr>
      </a:lvl8pPr>
      <a:lvl9pPr marL="3886103" indent="-228594"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25" tIns="45621" rIns="91225" bIns="4562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360496"/>
            <a:ext cx="10972800" cy="4765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25" tIns="45621" rIns="91225" bIns="4562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5" tIns="45621" rIns="91225" bIns="45621"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en-US" dirty="0">
              <a:solidFill>
                <a:srgbClr val="000000"/>
              </a:solidFill>
            </a:endParaRPr>
          </a:p>
        </p:txBody>
      </p:sp>
      <p:sp>
        <p:nvSpPr>
          <p:cNvPr id="553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5" tIns="45621" rIns="91225" bIns="45621"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en-US" dirty="0">
              <a:solidFill>
                <a:srgbClr val="000000"/>
              </a:solidFill>
            </a:endParaRPr>
          </a:p>
        </p:txBody>
      </p:sp>
      <p:sp>
        <p:nvSpPr>
          <p:cNvPr id="553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5" tIns="45621" rIns="91225" bIns="45621"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F86952D4-7A01-41F5-843E-DF22C4E7EFE2}"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55303" name="AutoShape 7"/>
          <p:cNvSpPr>
            <a:spLocks noChangeArrowheads="1"/>
          </p:cNvSpPr>
          <p:nvPr userDrawn="1"/>
        </p:nvSpPr>
        <p:spPr bwMode="auto">
          <a:xfrm>
            <a:off x="539753" y="1038236"/>
            <a:ext cx="11032067" cy="106363"/>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9" tIns="45645" rIns="91279" bIns="45645" anchor="ctr"/>
          <a:lstStyle/>
          <a:p>
            <a:pPr fontAlgn="base">
              <a:spcBef>
                <a:spcPct val="0"/>
              </a:spcBef>
              <a:spcAft>
                <a:spcPct val="0"/>
              </a:spcAft>
              <a:defRPr/>
            </a:pPr>
            <a:endParaRPr lang="en-US" sz="3200" dirty="0">
              <a:solidFill>
                <a:srgbClr val="FFFFFF"/>
              </a:solidFill>
            </a:endParaRPr>
          </a:p>
        </p:txBody>
      </p:sp>
    </p:spTree>
    <p:extLst>
      <p:ext uri="{BB962C8B-B14F-4D97-AF65-F5344CB8AC3E}">
        <p14:creationId xmlns:p14="http://schemas.microsoft.com/office/powerpoint/2010/main" val="2827844388"/>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charset="0"/>
          <a:cs typeface="Arial" charset="0"/>
        </a:defRPr>
      </a:lvl2pPr>
      <a:lvl3pPr algn="ctr" rtl="0" eaLnBrk="0" fontAlgn="base" hangingPunct="0">
        <a:spcBef>
          <a:spcPct val="0"/>
        </a:spcBef>
        <a:spcAft>
          <a:spcPct val="0"/>
        </a:spcAft>
        <a:defRPr sz="4800" b="1">
          <a:solidFill>
            <a:srgbClr val="FFFF66"/>
          </a:solidFill>
          <a:latin typeface="Arial" charset="0"/>
          <a:cs typeface="Arial" charset="0"/>
        </a:defRPr>
      </a:lvl3pPr>
      <a:lvl4pPr algn="ctr" rtl="0" eaLnBrk="0" fontAlgn="base" hangingPunct="0">
        <a:spcBef>
          <a:spcPct val="0"/>
        </a:spcBef>
        <a:spcAft>
          <a:spcPct val="0"/>
        </a:spcAft>
        <a:defRPr sz="4800" b="1">
          <a:solidFill>
            <a:srgbClr val="FFFF66"/>
          </a:solidFill>
          <a:latin typeface="Arial" charset="0"/>
          <a:cs typeface="Arial" charset="0"/>
        </a:defRPr>
      </a:lvl4pPr>
      <a:lvl5pPr algn="ctr" rtl="0" eaLnBrk="0" fontAlgn="base" hangingPunct="0">
        <a:spcBef>
          <a:spcPct val="0"/>
        </a:spcBef>
        <a:spcAft>
          <a:spcPct val="0"/>
        </a:spcAft>
        <a:defRPr sz="4800" b="1">
          <a:solidFill>
            <a:srgbClr val="FFFF66"/>
          </a:solidFill>
          <a:latin typeface="Arial" charset="0"/>
          <a:cs typeface="Arial" charset="0"/>
        </a:defRPr>
      </a:lvl5pPr>
      <a:lvl6pPr marL="456397" algn="ctr" rtl="0" fontAlgn="base">
        <a:spcBef>
          <a:spcPct val="0"/>
        </a:spcBef>
        <a:spcAft>
          <a:spcPct val="0"/>
        </a:spcAft>
        <a:defRPr sz="4800" b="1">
          <a:solidFill>
            <a:srgbClr val="FFFF66"/>
          </a:solidFill>
          <a:latin typeface="Arial" charset="0"/>
          <a:cs typeface="Arial" charset="0"/>
        </a:defRPr>
      </a:lvl6pPr>
      <a:lvl7pPr marL="912797" algn="ctr" rtl="0" fontAlgn="base">
        <a:spcBef>
          <a:spcPct val="0"/>
        </a:spcBef>
        <a:spcAft>
          <a:spcPct val="0"/>
        </a:spcAft>
        <a:defRPr sz="4800" b="1">
          <a:solidFill>
            <a:srgbClr val="FFFF66"/>
          </a:solidFill>
          <a:latin typeface="Arial" charset="0"/>
          <a:cs typeface="Arial" charset="0"/>
        </a:defRPr>
      </a:lvl7pPr>
      <a:lvl8pPr marL="1369196" algn="ctr" rtl="0" fontAlgn="base">
        <a:spcBef>
          <a:spcPct val="0"/>
        </a:spcBef>
        <a:spcAft>
          <a:spcPct val="0"/>
        </a:spcAft>
        <a:defRPr sz="4800" b="1">
          <a:solidFill>
            <a:srgbClr val="FFFF66"/>
          </a:solidFill>
          <a:latin typeface="Arial" charset="0"/>
          <a:cs typeface="Arial" charset="0"/>
        </a:defRPr>
      </a:lvl8pPr>
      <a:lvl9pPr marL="1825605" algn="ctr" rtl="0" fontAlgn="base">
        <a:spcBef>
          <a:spcPct val="0"/>
        </a:spcBef>
        <a:spcAft>
          <a:spcPct val="0"/>
        </a:spcAft>
        <a:defRPr sz="4800" b="1">
          <a:solidFill>
            <a:srgbClr val="FFFF66"/>
          </a:solidFill>
          <a:latin typeface="Arial" charset="0"/>
          <a:cs typeface="Arial" charset="0"/>
        </a:defRPr>
      </a:lvl9pPr>
    </p:titleStyle>
    <p:bodyStyle>
      <a:lvl1pPr marL="342298" indent="-342298" algn="l" rtl="0" eaLnBrk="0" fontAlgn="base" hangingPunct="0">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41653" indent="-285257" algn="l" rtl="0" eaLnBrk="0" fontAlgn="base" hangingPunct="0">
        <a:spcBef>
          <a:spcPct val="20000"/>
        </a:spcBef>
        <a:spcAft>
          <a:spcPct val="0"/>
        </a:spcAft>
        <a:buClr>
          <a:srgbClr val="FFFF66"/>
        </a:buClr>
        <a:buSzPct val="65000"/>
        <a:buFont typeface="Wingdings" pitchFamily="2" charset="2"/>
        <a:buChar char="n"/>
        <a:defRPr sz="3200">
          <a:solidFill>
            <a:schemeClr val="bg1"/>
          </a:solidFill>
          <a:latin typeface="+mn-lt"/>
          <a:cs typeface="+mn-cs"/>
        </a:defRPr>
      </a:lvl2pPr>
      <a:lvl3pPr marL="1140998" indent="-228198" algn="l" rtl="0" eaLnBrk="0" fontAlgn="base" hangingPunct="0">
        <a:spcBef>
          <a:spcPct val="20000"/>
        </a:spcBef>
        <a:spcAft>
          <a:spcPct val="0"/>
        </a:spcAft>
        <a:buChar char="•"/>
        <a:defRPr sz="2800">
          <a:solidFill>
            <a:schemeClr val="bg1"/>
          </a:solidFill>
          <a:latin typeface="+mn-lt"/>
          <a:cs typeface="+mn-cs"/>
        </a:defRPr>
      </a:lvl3pPr>
      <a:lvl4pPr marL="1597403" indent="-228198" algn="l" rtl="0" eaLnBrk="0" fontAlgn="base" hangingPunct="0">
        <a:spcBef>
          <a:spcPct val="20000"/>
        </a:spcBef>
        <a:spcAft>
          <a:spcPct val="0"/>
        </a:spcAft>
        <a:buChar char="–"/>
        <a:defRPr sz="2400">
          <a:solidFill>
            <a:schemeClr val="bg1"/>
          </a:solidFill>
          <a:latin typeface="+mn-lt"/>
          <a:cs typeface="+mn-cs"/>
        </a:defRPr>
      </a:lvl4pPr>
      <a:lvl5pPr marL="2053803" indent="-228198" algn="l" rtl="0" eaLnBrk="0" fontAlgn="base" hangingPunct="0">
        <a:spcBef>
          <a:spcPct val="20000"/>
        </a:spcBef>
        <a:spcAft>
          <a:spcPct val="0"/>
        </a:spcAft>
        <a:buChar char="»"/>
        <a:defRPr sz="2400">
          <a:solidFill>
            <a:schemeClr val="bg1"/>
          </a:solidFill>
          <a:latin typeface="+mn-lt"/>
          <a:cs typeface="+mn-cs"/>
        </a:defRPr>
      </a:lvl5pPr>
      <a:lvl6pPr marL="2510200" indent="-228198" algn="l" rtl="0" fontAlgn="base">
        <a:spcBef>
          <a:spcPct val="20000"/>
        </a:spcBef>
        <a:spcAft>
          <a:spcPct val="0"/>
        </a:spcAft>
        <a:buChar char="»"/>
        <a:defRPr sz="2400">
          <a:solidFill>
            <a:schemeClr val="bg1"/>
          </a:solidFill>
          <a:latin typeface="+mn-lt"/>
          <a:cs typeface="+mn-cs"/>
        </a:defRPr>
      </a:lvl6pPr>
      <a:lvl7pPr marL="2966596" indent="-228198" algn="l" rtl="0" fontAlgn="base">
        <a:spcBef>
          <a:spcPct val="20000"/>
        </a:spcBef>
        <a:spcAft>
          <a:spcPct val="0"/>
        </a:spcAft>
        <a:buChar char="»"/>
        <a:defRPr sz="2400">
          <a:solidFill>
            <a:schemeClr val="bg1"/>
          </a:solidFill>
          <a:latin typeface="+mn-lt"/>
          <a:cs typeface="+mn-cs"/>
        </a:defRPr>
      </a:lvl7pPr>
      <a:lvl8pPr marL="3422994" indent="-228198" algn="l" rtl="0" fontAlgn="base">
        <a:spcBef>
          <a:spcPct val="20000"/>
        </a:spcBef>
        <a:spcAft>
          <a:spcPct val="0"/>
        </a:spcAft>
        <a:buChar char="»"/>
        <a:defRPr sz="2400">
          <a:solidFill>
            <a:schemeClr val="bg1"/>
          </a:solidFill>
          <a:latin typeface="+mn-lt"/>
          <a:cs typeface="+mn-cs"/>
        </a:defRPr>
      </a:lvl8pPr>
      <a:lvl9pPr marL="3879399" indent="-228198"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397"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6" algn="l" defTabSz="912797" rtl="0" eaLnBrk="1" latinLnBrk="0" hangingPunct="1">
        <a:defRPr sz="1800" kern="1200">
          <a:solidFill>
            <a:schemeClr val="tx1"/>
          </a:solidFill>
          <a:latin typeface="+mn-lt"/>
          <a:ea typeface="+mn-ea"/>
          <a:cs typeface="+mn-cs"/>
        </a:defRPr>
      </a:lvl4pPr>
      <a:lvl5pPr marL="1825605" algn="l" defTabSz="912797" rtl="0" eaLnBrk="1" latinLnBrk="0" hangingPunct="1">
        <a:defRPr sz="1800" kern="1200">
          <a:solidFill>
            <a:schemeClr val="tx1"/>
          </a:solidFill>
          <a:latin typeface="+mn-lt"/>
          <a:ea typeface="+mn-ea"/>
          <a:cs typeface="+mn-cs"/>
        </a:defRPr>
      </a:lvl5pPr>
      <a:lvl6pPr marL="2282002" algn="l" defTabSz="912797" rtl="0" eaLnBrk="1" latinLnBrk="0" hangingPunct="1">
        <a:defRPr sz="1800" kern="1200">
          <a:solidFill>
            <a:schemeClr val="tx1"/>
          </a:solidFill>
          <a:latin typeface="+mn-lt"/>
          <a:ea typeface="+mn-ea"/>
          <a:cs typeface="+mn-cs"/>
        </a:defRPr>
      </a:lvl6pPr>
      <a:lvl7pPr marL="2738398" algn="l" defTabSz="912797" rtl="0" eaLnBrk="1" latinLnBrk="0" hangingPunct="1">
        <a:defRPr sz="1800" kern="1200">
          <a:solidFill>
            <a:schemeClr val="tx1"/>
          </a:solidFill>
          <a:latin typeface="+mn-lt"/>
          <a:ea typeface="+mn-ea"/>
          <a:cs typeface="+mn-cs"/>
        </a:defRPr>
      </a:lvl7pPr>
      <a:lvl8pPr marL="3194796" algn="l" defTabSz="912797" rtl="0" eaLnBrk="1" latinLnBrk="0" hangingPunct="1">
        <a:defRPr sz="1800" kern="1200">
          <a:solidFill>
            <a:schemeClr val="tx1"/>
          </a:solidFill>
          <a:latin typeface="+mn-lt"/>
          <a:ea typeface="+mn-ea"/>
          <a:cs typeface="+mn-cs"/>
        </a:defRPr>
      </a:lvl8pPr>
      <a:lvl9pPr marL="3651199" algn="l" defTabSz="9127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409705"/>
            <a:ext cx="109728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Arial" charset="0"/>
              </a:defRPr>
            </a:lvl1pPr>
          </a:lstStyle>
          <a:p>
            <a:pPr fontAlgn="base">
              <a:spcBef>
                <a:spcPct val="0"/>
              </a:spcBef>
              <a:spcAft>
                <a:spcPct val="0"/>
              </a:spcAft>
              <a:defRPr/>
            </a:pPr>
            <a:endParaRPr lang="en-US" dirty="0">
              <a:solidFill>
                <a:srgbClr val="000000"/>
              </a:solidFill>
            </a:endParaRPr>
          </a:p>
        </p:txBody>
      </p:sp>
      <p:sp>
        <p:nvSpPr>
          <p:cNvPr id="3277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Arial" charset="0"/>
              </a:defRPr>
            </a:lvl1pPr>
          </a:lstStyle>
          <a:p>
            <a:pPr fontAlgn="base">
              <a:spcBef>
                <a:spcPct val="0"/>
              </a:spcBef>
              <a:spcAft>
                <a:spcPct val="0"/>
              </a:spcAft>
              <a:defRPr/>
            </a:pPr>
            <a:endParaRPr lang="en-US" dirty="0">
              <a:solidFill>
                <a:srgbClr val="000000"/>
              </a:solidFill>
            </a:endParaRPr>
          </a:p>
        </p:txBody>
      </p:sp>
      <p:sp>
        <p:nvSpPr>
          <p:cNvPr id="3277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Arial" charset="0"/>
              </a:defRPr>
            </a:lvl1pPr>
          </a:lstStyle>
          <a:p>
            <a:pPr fontAlgn="base">
              <a:spcBef>
                <a:spcPct val="0"/>
              </a:spcBef>
              <a:spcAft>
                <a:spcPct val="0"/>
              </a:spcAft>
              <a:defRPr/>
            </a:pPr>
            <a:fld id="{E740168D-316B-4A19-9E9A-ADBF5449FEF3}"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1031" name="AutoShape 7"/>
          <p:cNvSpPr>
            <a:spLocks noChangeArrowheads="1"/>
          </p:cNvSpPr>
          <p:nvPr userDrawn="1"/>
        </p:nvSpPr>
        <p:spPr bwMode="auto">
          <a:xfrm>
            <a:off x="1140891" y="1047750"/>
            <a:ext cx="9596967" cy="133350"/>
          </a:xfrm>
          <a:prstGeom prst="roundRect">
            <a:avLst>
              <a:gd name="adj" fmla="val 16667"/>
            </a:avLst>
          </a:prstGeom>
          <a:gradFill rotWithShape="1">
            <a:gsLst>
              <a:gs pos="0">
                <a:srgbClr val="002F76"/>
              </a:gs>
              <a:gs pos="50000">
                <a:srgbClr val="0066FF"/>
              </a:gs>
              <a:gs pos="100000">
                <a:srgbClr val="002F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dirty="0">
              <a:solidFill>
                <a:srgbClr val="FFFFFF"/>
              </a:solidFill>
            </a:endParaRPr>
          </a:p>
        </p:txBody>
      </p:sp>
    </p:spTree>
    <p:extLst>
      <p:ext uri="{BB962C8B-B14F-4D97-AF65-F5344CB8AC3E}">
        <p14:creationId xmlns:p14="http://schemas.microsoft.com/office/powerpoint/2010/main" val="81706143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charset="0"/>
          <a:cs typeface="Arial" charset="0"/>
        </a:defRPr>
      </a:lvl2pPr>
      <a:lvl3pPr algn="ctr" rtl="0" eaLnBrk="0" fontAlgn="base" hangingPunct="0">
        <a:spcBef>
          <a:spcPct val="0"/>
        </a:spcBef>
        <a:spcAft>
          <a:spcPct val="0"/>
        </a:spcAft>
        <a:defRPr sz="4800" b="1">
          <a:solidFill>
            <a:srgbClr val="FFFF66"/>
          </a:solidFill>
          <a:latin typeface="Arial" charset="0"/>
          <a:cs typeface="Arial" charset="0"/>
        </a:defRPr>
      </a:lvl3pPr>
      <a:lvl4pPr algn="ctr" rtl="0" eaLnBrk="0" fontAlgn="base" hangingPunct="0">
        <a:spcBef>
          <a:spcPct val="0"/>
        </a:spcBef>
        <a:spcAft>
          <a:spcPct val="0"/>
        </a:spcAft>
        <a:defRPr sz="4800" b="1">
          <a:solidFill>
            <a:srgbClr val="FFFF66"/>
          </a:solidFill>
          <a:latin typeface="Arial" charset="0"/>
          <a:cs typeface="Arial" charset="0"/>
        </a:defRPr>
      </a:lvl4pPr>
      <a:lvl5pPr algn="ctr" rtl="0" eaLnBrk="0" fontAlgn="base" hangingPunct="0">
        <a:spcBef>
          <a:spcPct val="0"/>
        </a:spcBef>
        <a:spcAft>
          <a:spcPct val="0"/>
        </a:spcAft>
        <a:defRPr sz="4800" b="1">
          <a:solidFill>
            <a:srgbClr val="FFFF66"/>
          </a:solidFill>
          <a:latin typeface="Arial" charset="0"/>
          <a:cs typeface="Arial" charset="0"/>
        </a:defRPr>
      </a:lvl5pPr>
      <a:lvl6pPr marL="457189" algn="ctr" rtl="0" fontAlgn="base">
        <a:spcBef>
          <a:spcPct val="0"/>
        </a:spcBef>
        <a:spcAft>
          <a:spcPct val="0"/>
        </a:spcAft>
        <a:defRPr sz="4800" b="1">
          <a:solidFill>
            <a:srgbClr val="FFFF66"/>
          </a:solidFill>
          <a:latin typeface="Arial" charset="0"/>
          <a:cs typeface="Arial" charset="0"/>
        </a:defRPr>
      </a:lvl6pPr>
      <a:lvl7pPr marL="914377" algn="ctr" rtl="0" fontAlgn="base">
        <a:spcBef>
          <a:spcPct val="0"/>
        </a:spcBef>
        <a:spcAft>
          <a:spcPct val="0"/>
        </a:spcAft>
        <a:defRPr sz="4800" b="1">
          <a:solidFill>
            <a:srgbClr val="FFFF66"/>
          </a:solidFill>
          <a:latin typeface="Arial" charset="0"/>
          <a:cs typeface="Arial" charset="0"/>
        </a:defRPr>
      </a:lvl7pPr>
      <a:lvl8pPr marL="1371566" algn="ctr" rtl="0" fontAlgn="base">
        <a:spcBef>
          <a:spcPct val="0"/>
        </a:spcBef>
        <a:spcAft>
          <a:spcPct val="0"/>
        </a:spcAft>
        <a:defRPr sz="4800" b="1">
          <a:solidFill>
            <a:srgbClr val="FFFF66"/>
          </a:solidFill>
          <a:latin typeface="Arial" charset="0"/>
          <a:cs typeface="Arial" charset="0"/>
        </a:defRPr>
      </a:lvl8pPr>
      <a:lvl9pPr marL="1828754" algn="ctr" rtl="0" fontAlgn="base">
        <a:spcBef>
          <a:spcPct val="0"/>
        </a:spcBef>
        <a:spcAft>
          <a:spcPct val="0"/>
        </a:spcAft>
        <a:defRPr sz="4800" b="1">
          <a:solidFill>
            <a:srgbClr val="FFFF66"/>
          </a:solidFill>
          <a:latin typeface="Arial" charset="0"/>
          <a:cs typeface="Arial" charset="0"/>
        </a:defRPr>
      </a:lvl9pPr>
    </p:titleStyle>
    <p:bodyStyle>
      <a:lvl1pPr marL="398453" indent="-398453" algn="l" rtl="0" eaLnBrk="0" fontAlgn="base" hangingPunct="0">
        <a:spcBef>
          <a:spcPct val="20000"/>
        </a:spcBef>
        <a:spcAft>
          <a:spcPct val="0"/>
        </a:spcAft>
        <a:buClr>
          <a:srgbClr val="FFFF66"/>
        </a:buClr>
        <a:buSzPct val="70000"/>
        <a:buFont typeface="Wingdings" pitchFamily="2" charset="2"/>
        <a:buChar char="u"/>
        <a:defRPr sz="3600">
          <a:solidFill>
            <a:schemeClr val="bg1"/>
          </a:solidFill>
          <a:latin typeface="+mn-lt"/>
          <a:ea typeface="+mn-ea"/>
          <a:cs typeface="+mn-cs"/>
        </a:defRPr>
      </a:lvl1pPr>
      <a:lvl2pPr marL="798493" indent="-285744" algn="l" rtl="0" eaLnBrk="0" fontAlgn="base" hangingPunct="0">
        <a:spcBef>
          <a:spcPct val="20000"/>
        </a:spcBef>
        <a:spcAft>
          <a:spcPct val="0"/>
        </a:spcAft>
        <a:buClr>
          <a:srgbClr val="FFFF66"/>
        </a:buClr>
        <a:buSzPct val="65000"/>
        <a:buFont typeface="Wingdings" pitchFamily="2" charset="2"/>
        <a:buChar char="n"/>
        <a:defRPr sz="3200">
          <a:solidFill>
            <a:schemeClr val="bg1"/>
          </a:solidFill>
          <a:latin typeface="+mn-lt"/>
          <a:cs typeface="+mn-cs"/>
        </a:defRPr>
      </a:lvl2pPr>
      <a:lvl3pPr marL="1142971" indent="-228594" algn="l" rtl="0" eaLnBrk="0" fontAlgn="base" hangingPunct="0">
        <a:spcBef>
          <a:spcPct val="20000"/>
        </a:spcBef>
        <a:spcAft>
          <a:spcPct val="0"/>
        </a:spcAft>
        <a:buChar char="•"/>
        <a:defRPr sz="2800">
          <a:solidFill>
            <a:schemeClr val="bg1"/>
          </a:solidFill>
          <a:latin typeface="+mn-lt"/>
          <a:cs typeface="+mn-cs"/>
        </a:defRPr>
      </a:lvl3pPr>
      <a:lvl4pPr marL="1600160" indent="-228594" algn="l" rtl="0" eaLnBrk="0" fontAlgn="base" hangingPunct="0">
        <a:spcBef>
          <a:spcPct val="20000"/>
        </a:spcBef>
        <a:spcAft>
          <a:spcPct val="0"/>
        </a:spcAft>
        <a:buChar char="–"/>
        <a:defRPr sz="2400">
          <a:solidFill>
            <a:schemeClr val="bg1"/>
          </a:solidFill>
          <a:latin typeface="+mn-lt"/>
          <a:cs typeface="+mn-cs"/>
        </a:defRPr>
      </a:lvl4pPr>
      <a:lvl5pPr marL="2057349" indent="-228594" algn="l" rtl="0" eaLnBrk="0" fontAlgn="base" hangingPunct="0">
        <a:spcBef>
          <a:spcPct val="20000"/>
        </a:spcBef>
        <a:spcAft>
          <a:spcPct val="0"/>
        </a:spcAft>
        <a:buChar char="»"/>
        <a:defRPr sz="2400">
          <a:solidFill>
            <a:schemeClr val="bg1"/>
          </a:solidFill>
          <a:latin typeface="+mn-lt"/>
          <a:cs typeface="+mn-cs"/>
        </a:defRPr>
      </a:lvl5pPr>
      <a:lvl6pPr marL="2514537" indent="-228594" algn="l" rtl="0" fontAlgn="base">
        <a:spcBef>
          <a:spcPct val="20000"/>
        </a:spcBef>
        <a:spcAft>
          <a:spcPct val="0"/>
        </a:spcAft>
        <a:buChar char="»"/>
        <a:defRPr sz="2400">
          <a:solidFill>
            <a:schemeClr val="bg1"/>
          </a:solidFill>
          <a:latin typeface="+mn-lt"/>
          <a:cs typeface="+mn-cs"/>
        </a:defRPr>
      </a:lvl6pPr>
      <a:lvl7pPr marL="2971726" indent="-228594" algn="l" rtl="0" fontAlgn="base">
        <a:spcBef>
          <a:spcPct val="20000"/>
        </a:spcBef>
        <a:spcAft>
          <a:spcPct val="0"/>
        </a:spcAft>
        <a:buChar char="»"/>
        <a:defRPr sz="2400">
          <a:solidFill>
            <a:schemeClr val="bg1"/>
          </a:solidFill>
          <a:latin typeface="+mn-lt"/>
          <a:cs typeface="+mn-cs"/>
        </a:defRPr>
      </a:lvl7pPr>
      <a:lvl8pPr marL="3428914" indent="-228594" algn="l" rtl="0" fontAlgn="base">
        <a:spcBef>
          <a:spcPct val="20000"/>
        </a:spcBef>
        <a:spcAft>
          <a:spcPct val="0"/>
        </a:spcAft>
        <a:buChar char="»"/>
        <a:defRPr sz="2400">
          <a:solidFill>
            <a:schemeClr val="bg1"/>
          </a:solidFill>
          <a:latin typeface="+mn-lt"/>
          <a:cs typeface="+mn-cs"/>
        </a:defRPr>
      </a:lvl8pPr>
      <a:lvl9pPr marL="3886103" indent="-228594"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31623-FFE2-4187-96FE-4D7E5BB83DB1}" type="datetimeFigureOut">
              <a:rPr lang="en-US" smtClean="0"/>
              <a:t>11/13/2020</a:t>
            </a:fld>
            <a:endParaRPr lang="en-US" dirty="0"/>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58F1A-8637-4AAB-AAEB-64C7CABD66E7}" type="slidenum">
              <a:rPr lang="en-US" smtClean="0"/>
              <a:t>‹#›</a:t>
            </a:fld>
            <a:endParaRPr lang="en-US" dirty="0"/>
          </a:p>
        </p:txBody>
      </p:sp>
    </p:spTree>
    <p:extLst>
      <p:ext uri="{BB962C8B-B14F-4D97-AF65-F5344CB8AC3E}">
        <p14:creationId xmlns:p14="http://schemas.microsoft.com/office/powerpoint/2010/main" val="3310746160"/>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609600" y="1600206"/>
            <a:ext cx="109728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67" tIns="45640" rIns="91267" bIns="456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69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defRPr sz="1400">
                <a:solidFill>
                  <a:srgbClr val="000000"/>
                </a:solidFill>
                <a:latin typeface="Arial"/>
              </a:defRPr>
            </a:lvl1pPr>
          </a:lstStyle>
          <a:p>
            <a:pPr fontAlgn="base">
              <a:spcBef>
                <a:spcPct val="0"/>
              </a:spcBef>
              <a:spcAft>
                <a:spcPct val="0"/>
              </a:spcAft>
              <a:defRPr/>
            </a:pPr>
            <a:endParaRPr lang="en-US" dirty="0">
              <a:cs typeface="Arial" charset="0"/>
            </a:endParaRPr>
          </a:p>
        </p:txBody>
      </p:sp>
      <p:sp>
        <p:nvSpPr>
          <p:cNvPr id="22569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lgn="ctr">
              <a:defRPr sz="1400">
                <a:solidFill>
                  <a:srgbClr val="000000"/>
                </a:solidFill>
                <a:latin typeface="Arial"/>
              </a:defRPr>
            </a:lvl1pPr>
          </a:lstStyle>
          <a:p>
            <a:pPr fontAlgn="base">
              <a:spcBef>
                <a:spcPct val="0"/>
              </a:spcBef>
              <a:spcAft>
                <a:spcPct val="0"/>
              </a:spcAft>
              <a:defRPr/>
            </a:pPr>
            <a:endParaRPr lang="en-US" dirty="0">
              <a:cs typeface="Arial" charset="0"/>
            </a:endParaRPr>
          </a:p>
        </p:txBody>
      </p:sp>
      <p:sp>
        <p:nvSpPr>
          <p:cNvPr id="22569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lgn="r">
              <a:defRPr sz="1400">
                <a:solidFill>
                  <a:srgbClr val="000000"/>
                </a:solidFill>
                <a:latin typeface="Arial"/>
              </a:defRPr>
            </a:lvl1pPr>
          </a:lstStyle>
          <a:p>
            <a:pPr fontAlgn="base">
              <a:spcBef>
                <a:spcPct val="0"/>
              </a:spcBef>
              <a:spcAft>
                <a:spcPct val="0"/>
              </a:spcAft>
              <a:defRPr/>
            </a:pPr>
            <a:fld id="{75E60D69-D770-48FF-A9D7-2A74F791CCD9}" type="slidenum">
              <a:rPr lang="en-US">
                <a:cs typeface="Arial" charset="0"/>
              </a:rPr>
              <a:pPr fontAlgn="base">
                <a:spcBef>
                  <a:spcPct val="0"/>
                </a:spcBef>
                <a:spcAft>
                  <a:spcPct val="0"/>
                </a:spcAft>
                <a:defRPr/>
              </a:pPr>
              <a:t>‹#›</a:t>
            </a:fld>
            <a:endParaRPr lang="en-US" dirty="0">
              <a:cs typeface="Arial" charset="0"/>
            </a:endParaRPr>
          </a:p>
        </p:txBody>
      </p:sp>
      <p:sp>
        <p:nvSpPr>
          <p:cNvPr id="2256903" name="AutoShape 7"/>
          <p:cNvSpPr>
            <a:spLocks noChangeArrowheads="1"/>
          </p:cNvSpPr>
          <p:nvPr userDrawn="1"/>
        </p:nvSpPr>
        <p:spPr bwMode="auto">
          <a:xfrm>
            <a:off x="503769" y="1017588"/>
            <a:ext cx="11108267" cy="1444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9" tIns="45645" rIns="91279" bIns="45645" anchor="ctr"/>
          <a:lstStyle/>
          <a:p>
            <a:pPr fontAlgn="base">
              <a:spcBef>
                <a:spcPct val="0"/>
              </a:spcBef>
              <a:spcAft>
                <a:spcPct val="0"/>
              </a:spcAft>
              <a:defRPr/>
            </a:pPr>
            <a:endParaRPr lang="en-US" sz="3200" dirty="0">
              <a:solidFill>
                <a:srgbClr val="FFFFFF"/>
              </a:solidFill>
              <a:cs typeface="Arial" charset="0"/>
            </a:endParaRPr>
          </a:p>
        </p:txBody>
      </p:sp>
    </p:spTree>
    <p:extLst>
      <p:ext uri="{BB962C8B-B14F-4D97-AF65-F5344CB8AC3E}">
        <p14:creationId xmlns:p14="http://schemas.microsoft.com/office/powerpoint/2010/main" val="11556697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charset="0"/>
        </a:defRPr>
      </a:lvl2pPr>
      <a:lvl3pPr algn="ctr" rtl="0" eaLnBrk="0" fontAlgn="base" hangingPunct="0">
        <a:spcBef>
          <a:spcPct val="0"/>
        </a:spcBef>
        <a:spcAft>
          <a:spcPct val="0"/>
        </a:spcAft>
        <a:defRPr sz="4800" b="1">
          <a:solidFill>
            <a:srgbClr val="FFFF66"/>
          </a:solidFill>
          <a:latin typeface="Arial" charset="0"/>
        </a:defRPr>
      </a:lvl3pPr>
      <a:lvl4pPr algn="ctr" rtl="0" eaLnBrk="0" fontAlgn="base" hangingPunct="0">
        <a:spcBef>
          <a:spcPct val="0"/>
        </a:spcBef>
        <a:spcAft>
          <a:spcPct val="0"/>
        </a:spcAft>
        <a:defRPr sz="4800" b="1">
          <a:solidFill>
            <a:srgbClr val="FFFF66"/>
          </a:solidFill>
          <a:latin typeface="Arial" charset="0"/>
        </a:defRPr>
      </a:lvl4pPr>
      <a:lvl5pPr algn="ctr" rtl="0" eaLnBrk="0" fontAlgn="base" hangingPunct="0">
        <a:spcBef>
          <a:spcPct val="0"/>
        </a:spcBef>
        <a:spcAft>
          <a:spcPct val="0"/>
        </a:spcAft>
        <a:defRPr sz="4800" b="1">
          <a:solidFill>
            <a:srgbClr val="FFFF66"/>
          </a:solidFill>
          <a:latin typeface="Arial" charset="0"/>
        </a:defRPr>
      </a:lvl5pPr>
      <a:lvl6pPr marL="456397" algn="ctr" rtl="0" fontAlgn="base">
        <a:spcBef>
          <a:spcPct val="0"/>
        </a:spcBef>
        <a:spcAft>
          <a:spcPct val="0"/>
        </a:spcAft>
        <a:defRPr sz="4800" b="1">
          <a:solidFill>
            <a:srgbClr val="FFFF66"/>
          </a:solidFill>
          <a:latin typeface="Arial" charset="0"/>
        </a:defRPr>
      </a:lvl6pPr>
      <a:lvl7pPr marL="912797" algn="ctr" rtl="0" fontAlgn="base">
        <a:spcBef>
          <a:spcPct val="0"/>
        </a:spcBef>
        <a:spcAft>
          <a:spcPct val="0"/>
        </a:spcAft>
        <a:defRPr sz="4800" b="1">
          <a:solidFill>
            <a:srgbClr val="FFFF66"/>
          </a:solidFill>
          <a:latin typeface="Arial" charset="0"/>
        </a:defRPr>
      </a:lvl7pPr>
      <a:lvl8pPr marL="1369196" algn="ctr" rtl="0" fontAlgn="base">
        <a:spcBef>
          <a:spcPct val="0"/>
        </a:spcBef>
        <a:spcAft>
          <a:spcPct val="0"/>
        </a:spcAft>
        <a:defRPr sz="4800" b="1">
          <a:solidFill>
            <a:srgbClr val="FFFF66"/>
          </a:solidFill>
          <a:latin typeface="Arial" charset="0"/>
        </a:defRPr>
      </a:lvl8pPr>
      <a:lvl9pPr marL="1825605" algn="ctr" rtl="0" fontAlgn="base">
        <a:spcBef>
          <a:spcPct val="0"/>
        </a:spcBef>
        <a:spcAft>
          <a:spcPct val="0"/>
        </a:spcAft>
        <a:defRPr sz="4800" b="1">
          <a:solidFill>
            <a:srgbClr val="FFFF66"/>
          </a:solidFill>
          <a:latin typeface="Arial" charset="0"/>
        </a:defRPr>
      </a:lvl9pPr>
    </p:titleStyle>
    <p:bodyStyle>
      <a:lvl1pPr marL="341305" indent="-341305" algn="l" rtl="0" eaLnBrk="0" fontAlgn="base" hangingPunct="0">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41344" indent="-284156" algn="l" rtl="0" eaLnBrk="0" fontAlgn="base" hangingPunct="0">
        <a:spcBef>
          <a:spcPct val="20000"/>
        </a:spcBef>
        <a:spcAft>
          <a:spcPct val="0"/>
        </a:spcAft>
        <a:buClr>
          <a:srgbClr val="FFFF66"/>
        </a:buClr>
        <a:buSzPct val="80000"/>
        <a:buFont typeface="Arial" charset="0"/>
        <a:buChar char="■"/>
        <a:defRPr sz="3200">
          <a:solidFill>
            <a:schemeClr val="bg1"/>
          </a:solidFill>
          <a:latin typeface="+mn-lt"/>
        </a:defRPr>
      </a:lvl2pPr>
      <a:lvl3pPr marL="1139797" indent="-227008" algn="l" rtl="0" eaLnBrk="0" fontAlgn="base" hangingPunct="0">
        <a:spcBef>
          <a:spcPct val="20000"/>
        </a:spcBef>
        <a:spcAft>
          <a:spcPct val="0"/>
        </a:spcAft>
        <a:buChar char="•"/>
        <a:defRPr sz="2800">
          <a:solidFill>
            <a:schemeClr val="bg1"/>
          </a:solidFill>
          <a:latin typeface="+mn-lt"/>
        </a:defRPr>
      </a:lvl3pPr>
      <a:lvl4pPr marL="1596985" indent="-227008" algn="l" rtl="0" eaLnBrk="0" fontAlgn="base" hangingPunct="0">
        <a:spcBef>
          <a:spcPct val="20000"/>
        </a:spcBef>
        <a:spcAft>
          <a:spcPct val="0"/>
        </a:spcAft>
        <a:buChar char="–"/>
        <a:defRPr sz="2400">
          <a:solidFill>
            <a:schemeClr val="bg1"/>
          </a:solidFill>
          <a:latin typeface="+mn-lt"/>
        </a:defRPr>
      </a:lvl4pPr>
      <a:lvl5pPr marL="2052587" indent="-227008" algn="l" rtl="0" eaLnBrk="0" fontAlgn="base" hangingPunct="0">
        <a:spcBef>
          <a:spcPct val="20000"/>
        </a:spcBef>
        <a:spcAft>
          <a:spcPct val="0"/>
        </a:spcAft>
        <a:buChar char="»"/>
        <a:defRPr sz="2400">
          <a:solidFill>
            <a:schemeClr val="bg1"/>
          </a:solidFill>
          <a:latin typeface="+mn-lt"/>
        </a:defRPr>
      </a:lvl5pPr>
      <a:lvl6pPr marL="2510200" indent="-228198" algn="l" rtl="0" fontAlgn="base">
        <a:spcBef>
          <a:spcPct val="20000"/>
        </a:spcBef>
        <a:spcAft>
          <a:spcPct val="0"/>
        </a:spcAft>
        <a:buChar char="»"/>
        <a:defRPr sz="2400">
          <a:solidFill>
            <a:schemeClr val="bg1"/>
          </a:solidFill>
          <a:latin typeface="+mn-lt"/>
        </a:defRPr>
      </a:lvl6pPr>
      <a:lvl7pPr marL="2966596" indent="-228198" algn="l" rtl="0" fontAlgn="base">
        <a:spcBef>
          <a:spcPct val="20000"/>
        </a:spcBef>
        <a:spcAft>
          <a:spcPct val="0"/>
        </a:spcAft>
        <a:buChar char="»"/>
        <a:defRPr sz="2400">
          <a:solidFill>
            <a:schemeClr val="bg1"/>
          </a:solidFill>
          <a:latin typeface="+mn-lt"/>
        </a:defRPr>
      </a:lvl7pPr>
      <a:lvl8pPr marL="3422994" indent="-228198" algn="l" rtl="0" fontAlgn="base">
        <a:spcBef>
          <a:spcPct val="20000"/>
        </a:spcBef>
        <a:spcAft>
          <a:spcPct val="0"/>
        </a:spcAft>
        <a:buChar char="»"/>
        <a:defRPr sz="2400">
          <a:solidFill>
            <a:schemeClr val="bg1"/>
          </a:solidFill>
          <a:latin typeface="+mn-lt"/>
        </a:defRPr>
      </a:lvl8pPr>
      <a:lvl9pPr marL="3879399" indent="-228198" algn="l" rtl="0" fontAlgn="base">
        <a:spcBef>
          <a:spcPct val="20000"/>
        </a:spcBef>
        <a:spcAft>
          <a:spcPct val="0"/>
        </a:spcAft>
        <a:buChar char="»"/>
        <a:defRPr sz="2400">
          <a:solidFill>
            <a:schemeClr val="bg1"/>
          </a:solidFill>
          <a:latin typeface="+mn-lt"/>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397"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6" algn="l" defTabSz="912797" rtl="0" eaLnBrk="1" latinLnBrk="0" hangingPunct="1">
        <a:defRPr sz="1800" kern="1200">
          <a:solidFill>
            <a:schemeClr val="tx1"/>
          </a:solidFill>
          <a:latin typeface="+mn-lt"/>
          <a:ea typeface="+mn-ea"/>
          <a:cs typeface="+mn-cs"/>
        </a:defRPr>
      </a:lvl4pPr>
      <a:lvl5pPr marL="1825605" algn="l" defTabSz="912797" rtl="0" eaLnBrk="1" latinLnBrk="0" hangingPunct="1">
        <a:defRPr sz="1800" kern="1200">
          <a:solidFill>
            <a:schemeClr val="tx1"/>
          </a:solidFill>
          <a:latin typeface="+mn-lt"/>
          <a:ea typeface="+mn-ea"/>
          <a:cs typeface="+mn-cs"/>
        </a:defRPr>
      </a:lvl5pPr>
      <a:lvl6pPr marL="2282002" algn="l" defTabSz="912797" rtl="0" eaLnBrk="1" latinLnBrk="0" hangingPunct="1">
        <a:defRPr sz="1800" kern="1200">
          <a:solidFill>
            <a:schemeClr val="tx1"/>
          </a:solidFill>
          <a:latin typeface="+mn-lt"/>
          <a:ea typeface="+mn-ea"/>
          <a:cs typeface="+mn-cs"/>
        </a:defRPr>
      </a:lvl6pPr>
      <a:lvl7pPr marL="2738398" algn="l" defTabSz="912797" rtl="0" eaLnBrk="1" latinLnBrk="0" hangingPunct="1">
        <a:defRPr sz="1800" kern="1200">
          <a:solidFill>
            <a:schemeClr val="tx1"/>
          </a:solidFill>
          <a:latin typeface="+mn-lt"/>
          <a:ea typeface="+mn-ea"/>
          <a:cs typeface="+mn-cs"/>
        </a:defRPr>
      </a:lvl7pPr>
      <a:lvl8pPr marL="3194796" algn="l" defTabSz="912797" rtl="0" eaLnBrk="1" latinLnBrk="0" hangingPunct="1">
        <a:defRPr sz="1800" kern="1200">
          <a:solidFill>
            <a:schemeClr val="tx1"/>
          </a:solidFill>
          <a:latin typeface="+mn-lt"/>
          <a:ea typeface="+mn-ea"/>
          <a:cs typeface="+mn-cs"/>
        </a:defRPr>
      </a:lvl8pPr>
      <a:lvl9pPr marL="3651199" algn="l" defTabSz="9127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00578"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5400579" name="Rectangle 3"/>
          <p:cNvSpPr>
            <a:spLocks noGrp="1" noChangeArrowheads="1"/>
          </p:cNvSpPr>
          <p:nvPr>
            <p:ph type="body" idx="1"/>
          </p:nvPr>
        </p:nvSpPr>
        <p:spPr bwMode="auto">
          <a:xfrm>
            <a:off x="609600" y="1600206"/>
            <a:ext cx="109728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0058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dirty="0">
              <a:solidFill>
                <a:srgbClr val="000000"/>
              </a:solidFill>
            </a:endParaRPr>
          </a:p>
        </p:txBody>
      </p:sp>
      <p:sp>
        <p:nvSpPr>
          <p:cNvPr id="540058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dirty="0">
              <a:solidFill>
                <a:srgbClr val="000000"/>
              </a:solidFill>
            </a:endParaRPr>
          </a:p>
        </p:txBody>
      </p:sp>
      <p:sp>
        <p:nvSpPr>
          <p:cNvPr id="540058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626A05F4-6A9F-4EE0-910B-DE872E3629CC}" type="slidenum">
              <a:rPr lang="en-US">
                <a:solidFill>
                  <a:srgbClr val="000000"/>
                </a:solidFill>
              </a:rPr>
              <a:pPr fontAlgn="base">
                <a:spcBef>
                  <a:spcPct val="0"/>
                </a:spcBef>
                <a:spcAft>
                  <a:spcPct val="0"/>
                </a:spcAft>
              </a:pPr>
              <a:t>‹#›</a:t>
            </a:fld>
            <a:endParaRPr lang="en-US" dirty="0">
              <a:solidFill>
                <a:srgbClr val="000000"/>
              </a:solidFill>
            </a:endParaRPr>
          </a:p>
        </p:txBody>
      </p:sp>
      <p:sp>
        <p:nvSpPr>
          <p:cNvPr id="5400583" name="AutoShape 7"/>
          <p:cNvSpPr>
            <a:spLocks noChangeArrowheads="1"/>
          </p:cNvSpPr>
          <p:nvPr/>
        </p:nvSpPr>
        <p:spPr bwMode="auto">
          <a:xfrm>
            <a:off x="503769" y="1017588"/>
            <a:ext cx="11108267" cy="1444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dirty="0">
              <a:solidFill>
                <a:srgbClr val="FFFFFF"/>
              </a:solidFill>
            </a:endParaRPr>
          </a:p>
        </p:txBody>
      </p:sp>
    </p:spTree>
    <p:extLst>
      <p:ext uri="{BB962C8B-B14F-4D97-AF65-F5344CB8AC3E}">
        <p14:creationId xmlns:p14="http://schemas.microsoft.com/office/powerpoint/2010/main" val="38258058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800" b="1">
          <a:solidFill>
            <a:srgbClr val="FFFF66"/>
          </a:solidFill>
          <a:latin typeface="+mj-lt"/>
          <a:ea typeface="+mj-ea"/>
          <a:cs typeface="+mj-cs"/>
        </a:defRPr>
      </a:lvl1pPr>
      <a:lvl2pPr algn="ctr" rtl="0" fontAlgn="base">
        <a:spcBef>
          <a:spcPct val="0"/>
        </a:spcBef>
        <a:spcAft>
          <a:spcPct val="0"/>
        </a:spcAft>
        <a:defRPr sz="4800" b="1">
          <a:solidFill>
            <a:srgbClr val="FFFF66"/>
          </a:solidFill>
          <a:latin typeface="Arial" charset="0"/>
          <a:cs typeface="Arial" charset="0"/>
        </a:defRPr>
      </a:lvl2pPr>
      <a:lvl3pPr algn="ctr" rtl="0" fontAlgn="base">
        <a:spcBef>
          <a:spcPct val="0"/>
        </a:spcBef>
        <a:spcAft>
          <a:spcPct val="0"/>
        </a:spcAft>
        <a:defRPr sz="4800" b="1">
          <a:solidFill>
            <a:srgbClr val="FFFF66"/>
          </a:solidFill>
          <a:latin typeface="Arial" charset="0"/>
          <a:cs typeface="Arial" charset="0"/>
        </a:defRPr>
      </a:lvl3pPr>
      <a:lvl4pPr algn="ctr" rtl="0" fontAlgn="base">
        <a:spcBef>
          <a:spcPct val="0"/>
        </a:spcBef>
        <a:spcAft>
          <a:spcPct val="0"/>
        </a:spcAft>
        <a:defRPr sz="4800" b="1">
          <a:solidFill>
            <a:srgbClr val="FFFF66"/>
          </a:solidFill>
          <a:latin typeface="Arial" charset="0"/>
          <a:cs typeface="Arial" charset="0"/>
        </a:defRPr>
      </a:lvl4pPr>
      <a:lvl5pPr algn="ctr" rtl="0" fontAlgn="base">
        <a:spcBef>
          <a:spcPct val="0"/>
        </a:spcBef>
        <a:spcAft>
          <a:spcPct val="0"/>
        </a:spcAft>
        <a:defRPr sz="4800" b="1">
          <a:solidFill>
            <a:srgbClr val="FFFF66"/>
          </a:solidFill>
          <a:latin typeface="Arial" charset="0"/>
          <a:cs typeface="Arial" charset="0"/>
        </a:defRPr>
      </a:lvl5pPr>
      <a:lvl6pPr marL="457189" algn="ctr" rtl="0" fontAlgn="base">
        <a:spcBef>
          <a:spcPct val="0"/>
        </a:spcBef>
        <a:spcAft>
          <a:spcPct val="0"/>
        </a:spcAft>
        <a:defRPr sz="4800" b="1">
          <a:solidFill>
            <a:srgbClr val="FFFF66"/>
          </a:solidFill>
          <a:latin typeface="Arial" charset="0"/>
          <a:cs typeface="Arial" charset="0"/>
        </a:defRPr>
      </a:lvl6pPr>
      <a:lvl7pPr marL="914377" algn="ctr" rtl="0" fontAlgn="base">
        <a:spcBef>
          <a:spcPct val="0"/>
        </a:spcBef>
        <a:spcAft>
          <a:spcPct val="0"/>
        </a:spcAft>
        <a:defRPr sz="4800" b="1">
          <a:solidFill>
            <a:srgbClr val="FFFF66"/>
          </a:solidFill>
          <a:latin typeface="Arial" charset="0"/>
          <a:cs typeface="Arial" charset="0"/>
        </a:defRPr>
      </a:lvl7pPr>
      <a:lvl8pPr marL="1371566" algn="ctr" rtl="0" fontAlgn="base">
        <a:spcBef>
          <a:spcPct val="0"/>
        </a:spcBef>
        <a:spcAft>
          <a:spcPct val="0"/>
        </a:spcAft>
        <a:defRPr sz="4800" b="1">
          <a:solidFill>
            <a:srgbClr val="FFFF66"/>
          </a:solidFill>
          <a:latin typeface="Arial" charset="0"/>
          <a:cs typeface="Arial" charset="0"/>
        </a:defRPr>
      </a:lvl8pPr>
      <a:lvl9pPr marL="1828754" algn="ctr" rtl="0" fontAlgn="base">
        <a:spcBef>
          <a:spcPct val="0"/>
        </a:spcBef>
        <a:spcAft>
          <a:spcPct val="0"/>
        </a:spcAft>
        <a:defRPr sz="4800" b="1">
          <a:solidFill>
            <a:srgbClr val="FFFF66"/>
          </a:solidFill>
          <a:latin typeface="Arial" charset="0"/>
          <a:cs typeface="Arial" charset="0"/>
        </a:defRPr>
      </a:lvl9pPr>
    </p:titleStyle>
    <p:bodyStyle>
      <a:lvl1pPr marL="342891" indent="-342891" algn="l" rtl="0" fontAlgn="base">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42932" indent="-285744" algn="l" rtl="0" fontAlgn="base">
        <a:spcBef>
          <a:spcPct val="20000"/>
        </a:spcBef>
        <a:spcAft>
          <a:spcPct val="0"/>
        </a:spcAft>
        <a:buClr>
          <a:srgbClr val="FFFF66"/>
        </a:buClr>
        <a:buSzPct val="80000"/>
        <a:buFont typeface="Arial" charset="0"/>
        <a:buChar char="■"/>
        <a:defRPr sz="3200">
          <a:solidFill>
            <a:schemeClr val="bg1"/>
          </a:solidFill>
          <a:latin typeface="+mn-lt"/>
          <a:cs typeface="+mn-cs"/>
        </a:defRPr>
      </a:lvl2pPr>
      <a:lvl3pPr marL="1142971" indent="-228594" algn="l" rtl="0" fontAlgn="base">
        <a:spcBef>
          <a:spcPct val="20000"/>
        </a:spcBef>
        <a:spcAft>
          <a:spcPct val="0"/>
        </a:spcAft>
        <a:buChar char="•"/>
        <a:defRPr sz="2800">
          <a:solidFill>
            <a:schemeClr val="bg1"/>
          </a:solidFill>
          <a:latin typeface="+mn-lt"/>
          <a:cs typeface="+mn-cs"/>
        </a:defRPr>
      </a:lvl3pPr>
      <a:lvl4pPr marL="1600160" indent="-228594" algn="l" rtl="0" fontAlgn="base">
        <a:spcBef>
          <a:spcPct val="20000"/>
        </a:spcBef>
        <a:spcAft>
          <a:spcPct val="0"/>
        </a:spcAft>
        <a:buChar char="–"/>
        <a:defRPr sz="2400">
          <a:solidFill>
            <a:schemeClr val="bg1"/>
          </a:solidFill>
          <a:latin typeface="+mn-lt"/>
          <a:cs typeface="+mn-cs"/>
        </a:defRPr>
      </a:lvl4pPr>
      <a:lvl5pPr marL="2057349" indent="-228594" algn="l" rtl="0" fontAlgn="base">
        <a:spcBef>
          <a:spcPct val="20000"/>
        </a:spcBef>
        <a:spcAft>
          <a:spcPct val="0"/>
        </a:spcAft>
        <a:buChar char="»"/>
        <a:defRPr sz="2400">
          <a:solidFill>
            <a:schemeClr val="bg1"/>
          </a:solidFill>
          <a:latin typeface="+mn-lt"/>
          <a:cs typeface="+mn-cs"/>
        </a:defRPr>
      </a:lvl5pPr>
      <a:lvl6pPr marL="2514537" indent="-228594" algn="l" rtl="0" fontAlgn="base">
        <a:spcBef>
          <a:spcPct val="20000"/>
        </a:spcBef>
        <a:spcAft>
          <a:spcPct val="0"/>
        </a:spcAft>
        <a:buChar char="»"/>
        <a:defRPr sz="2400">
          <a:solidFill>
            <a:schemeClr val="bg1"/>
          </a:solidFill>
          <a:latin typeface="+mn-lt"/>
          <a:cs typeface="+mn-cs"/>
        </a:defRPr>
      </a:lvl6pPr>
      <a:lvl7pPr marL="2971726" indent="-228594" algn="l" rtl="0" fontAlgn="base">
        <a:spcBef>
          <a:spcPct val="20000"/>
        </a:spcBef>
        <a:spcAft>
          <a:spcPct val="0"/>
        </a:spcAft>
        <a:buChar char="»"/>
        <a:defRPr sz="2400">
          <a:solidFill>
            <a:schemeClr val="bg1"/>
          </a:solidFill>
          <a:latin typeface="+mn-lt"/>
          <a:cs typeface="+mn-cs"/>
        </a:defRPr>
      </a:lvl7pPr>
      <a:lvl8pPr marL="3428914" indent="-228594" algn="l" rtl="0" fontAlgn="base">
        <a:spcBef>
          <a:spcPct val="20000"/>
        </a:spcBef>
        <a:spcAft>
          <a:spcPct val="0"/>
        </a:spcAft>
        <a:buChar char="»"/>
        <a:defRPr sz="2400">
          <a:solidFill>
            <a:schemeClr val="bg1"/>
          </a:solidFill>
          <a:latin typeface="+mn-lt"/>
          <a:cs typeface="+mn-cs"/>
        </a:defRPr>
      </a:lvl8pPr>
      <a:lvl9pPr marL="3886103" indent="-228594"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39138"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ctr" anchorCtr="0" compatLnSpc="1">
            <a:prstTxWarp prst="textNoShape">
              <a:avLst/>
            </a:prstTxWarp>
          </a:bodyPr>
          <a:lstStyle/>
          <a:p>
            <a:pPr lvl="0"/>
            <a:r>
              <a:rPr lang="en-US"/>
              <a:t>Click to edit Master title style</a:t>
            </a:r>
          </a:p>
        </p:txBody>
      </p:sp>
      <p:sp>
        <p:nvSpPr>
          <p:cNvPr id="2139139" name="Rectangle 3"/>
          <p:cNvSpPr>
            <a:spLocks noGrp="1" noChangeArrowheads="1"/>
          </p:cNvSpPr>
          <p:nvPr>
            <p:ph type="body" idx="1"/>
          </p:nvPr>
        </p:nvSpPr>
        <p:spPr bwMode="auto">
          <a:xfrm>
            <a:off x="609600" y="1600206"/>
            <a:ext cx="109728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3" tIns="45509" rIns="91013" bIns="455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391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defRPr sz="1400">
                <a:solidFill>
                  <a:schemeClr val="tx1"/>
                </a:solidFill>
              </a:defRPr>
            </a:lvl1pPr>
          </a:lstStyle>
          <a:p>
            <a:pPr defTabSz="910219" fontAlgn="base">
              <a:spcBef>
                <a:spcPct val="0"/>
              </a:spcBef>
              <a:spcAft>
                <a:spcPct val="0"/>
              </a:spcAft>
            </a:pPr>
            <a:endParaRPr lang="en-US" dirty="0">
              <a:solidFill>
                <a:srgbClr val="000000"/>
              </a:solidFill>
              <a:cs typeface="Arial" charset="0"/>
            </a:endParaRPr>
          </a:p>
        </p:txBody>
      </p:sp>
      <p:sp>
        <p:nvSpPr>
          <p:cNvPr id="21391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lgn="ctr">
              <a:defRPr sz="1400">
                <a:solidFill>
                  <a:schemeClr val="tx1"/>
                </a:solidFill>
              </a:defRPr>
            </a:lvl1pPr>
          </a:lstStyle>
          <a:p>
            <a:pPr defTabSz="910219" fontAlgn="base">
              <a:spcBef>
                <a:spcPct val="0"/>
              </a:spcBef>
              <a:spcAft>
                <a:spcPct val="0"/>
              </a:spcAft>
            </a:pPr>
            <a:endParaRPr lang="en-US" dirty="0">
              <a:solidFill>
                <a:srgbClr val="000000"/>
              </a:solidFill>
              <a:cs typeface="Arial" charset="0"/>
            </a:endParaRPr>
          </a:p>
        </p:txBody>
      </p:sp>
      <p:sp>
        <p:nvSpPr>
          <p:cNvPr id="21391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3" tIns="45509" rIns="91013" bIns="45509" numCol="1" anchor="t" anchorCtr="0" compatLnSpc="1">
            <a:prstTxWarp prst="textNoShape">
              <a:avLst/>
            </a:prstTxWarp>
          </a:bodyPr>
          <a:lstStyle>
            <a:lvl1pPr algn="r">
              <a:defRPr sz="1400">
                <a:solidFill>
                  <a:schemeClr val="tx1"/>
                </a:solidFill>
              </a:defRPr>
            </a:lvl1pPr>
          </a:lstStyle>
          <a:p>
            <a:pPr defTabSz="910219" fontAlgn="base">
              <a:spcBef>
                <a:spcPct val="0"/>
              </a:spcBef>
              <a:spcAft>
                <a:spcPct val="0"/>
              </a:spcAft>
            </a:pPr>
            <a:fld id="{9F39C3BE-5D04-44A6-AFB7-CDEFB4EB6C2C}" type="slidenum">
              <a:rPr lang="en-US" smtClean="0">
                <a:solidFill>
                  <a:srgbClr val="000000"/>
                </a:solidFill>
                <a:cs typeface="Arial" charset="0"/>
              </a:rPr>
              <a:pPr defTabSz="910219" fontAlgn="base">
                <a:spcBef>
                  <a:spcPct val="0"/>
                </a:spcBef>
                <a:spcAft>
                  <a:spcPct val="0"/>
                </a:spcAft>
              </a:pPr>
              <a:t>‹#›</a:t>
            </a:fld>
            <a:endParaRPr lang="en-US" dirty="0">
              <a:solidFill>
                <a:srgbClr val="000000"/>
              </a:solidFill>
              <a:cs typeface="Arial" charset="0"/>
            </a:endParaRPr>
          </a:p>
        </p:txBody>
      </p:sp>
      <p:sp>
        <p:nvSpPr>
          <p:cNvPr id="2139143" name="AutoShape 7"/>
          <p:cNvSpPr>
            <a:spLocks noChangeArrowheads="1"/>
          </p:cNvSpPr>
          <p:nvPr userDrawn="1"/>
        </p:nvSpPr>
        <p:spPr bwMode="auto">
          <a:xfrm>
            <a:off x="503769" y="1017588"/>
            <a:ext cx="11108267" cy="1444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24" tIns="45515" rIns="91024" bIns="45515" anchor="ctr"/>
          <a:lstStyle/>
          <a:p>
            <a:pPr defTabSz="910219" fontAlgn="base">
              <a:spcBef>
                <a:spcPct val="0"/>
              </a:spcBef>
              <a:spcAft>
                <a:spcPct val="0"/>
              </a:spcAft>
            </a:pPr>
            <a:endParaRPr lang="en-US" sz="3200" dirty="0">
              <a:solidFill>
                <a:srgbClr val="FFFFFF"/>
              </a:solidFill>
              <a:cs typeface="Arial" charset="0"/>
            </a:endParaRPr>
          </a:p>
        </p:txBody>
      </p:sp>
    </p:spTree>
    <p:extLst>
      <p:ext uri="{BB962C8B-B14F-4D97-AF65-F5344CB8AC3E}">
        <p14:creationId xmlns:p14="http://schemas.microsoft.com/office/powerpoint/2010/main" val="259217630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fontAlgn="base">
        <a:spcBef>
          <a:spcPct val="0"/>
        </a:spcBef>
        <a:spcAft>
          <a:spcPct val="0"/>
        </a:spcAft>
        <a:defRPr sz="4800" b="1">
          <a:solidFill>
            <a:srgbClr val="FFFF66"/>
          </a:solidFill>
          <a:latin typeface="+mj-lt"/>
          <a:ea typeface="+mj-ea"/>
          <a:cs typeface="+mj-cs"/>
        </a:defRPr>
      </a:lvl1pPr>
      <a:lvl2pPr algn="ctr" rtl="0" fontAlgn="base">
        <a:spcBef>
          <a:spcPct val="0"/>
        </a:spcBef>
        <a:spcAft>
          <a:spcPct val="0"/>
        </a:spcAft>
        <a:defRPr sz="4800" b="1">
          <a:solidFill>
            <a:srgbClr val="FFFF66"/>
          </a:solidFill>
          <a:latin typeface="Arial" charset="0"/>
        </a:defRPr>
      </a:lvl2pPr>
      <a:lvl3pPr algn="ctr" rtl="0" fontAlgn="base">
        <a:spcBef>
          <a:spcPct val="0"/>
        </a:spcBef>
        <a:spcAft>
          <a:spcPct val="0"/>
        </a:spcAft>
        <a:defRPr sz="4800" b="1">
          <a:solidFill>
            <a:srgbClr val="FFFF66"/>
          </a:solidFill>
          <a:latin typeface="Arial" charset="0"/>
        </a:defRPr>
      </a:lvl3pPr>
      <a:lvl4pPr algn="ctr" rtl="0" fontAlgn="base">
        <a:spcBef>
          <a:spcPct val="0"/>
        </a:spcBef>
        <a:spcAft>
          <a:spcPct val="0"/>
        </a:spcAft>
        <a:defRPr sz="4800" b="1">
          <a:solidFill>
            <a:srgbClr val="FFFF66"/>
          </a:solidFill>
          <a:latin typeface="Arial" charset="0"/>
        </a:defRPr>
      </a:lvl4pPr>
      <a:lvl5pPr algn="ctr" rtl="0" fontAlgn="base">
        <a:spcBef>
          <a:spcPct val="0"/>
        </a:spcBef>
        <a:spcAft>
          <a:spcPct val="0"/>
        </a:spcAft>
        <a:defRPr sz="4800" b="1">
          <a:solidFill>
            <a:srgbClr val="FFFF66"/>
          </a:solidFill>
          <a:latin typeface="Arial" charset="0"/>
        </a:defRPr>
      </a:lvl5pPr>
      <a:lvl6pPr marL="455113" algn="ctr" rtl="0" fontAlgn="base">
        <a:spcBef>
          <a:spcPct val="0"/>
        </a:spcBef>
        <a:spcAft>
          <a:spcPct val="0"/>
        </a:spcAft>
        <a:defRPr sz="4800" b="1">
          <a:solidFill>
            <a:srgbClr val="FFFF66"/>
          </a:solidFill>
          <a:latin typeface="Arial" charset="0"/>
        </a:defRPr>
      </a:lvl6pPr>
      <a:lvl7pPr marL="910219" algn="ctr" rtl="0" fontAlgn="base">
        <a:spcBef>
          <a:spcPct val="0"/>
        </a:spcBef>
        <a:spcAft>
          <a:spcPct val="0"/>
        </a:spcAft>
        <a:defRPr sz="4800" b="1">
          <a:solidFill>
            <a:srgbClr val="FFFF66"/>
          </a:solidFill>
          <a:latin typeface="Arial" charset="0"/>
        </a:defRPr>
      </a:lvl7pPr>
      <a:lvl8pPr marL="1365326" algn="ctr" rtl="0" fontAlgn="base">
        <a:spcBef>
          <a:spcPct val="0"/>
        </a:spcBef>
        <a:spcAft>
          <a:spcPct val="0"/>
        </a:spcAft>
        <a:defRPr sz="4800" b="1">
          <a:solidFill>
            <a:srgbClr val="FFFF66"/>
          </a:solidFill>
          <a:latin typeface="Arial" charset="0"/>
        </a:defRPr>
      </a:lvl8pPr>
      <a:lvl9pPr marL="1820433" algn="ctr" rtl="0" fontAlgn="base">
        <a:spcBef>
          <a:spcPct val="0"/>
        </a:spcBef>
        <a:spcAft>
          <a:spcPct val="0"/>
        </a:spcAft>
        <a:defRPr sz="4800" b="1">
          <a:solidFill>
            <a:srgbClr val="FFFF66"/>
          </a:solidFill>
          <a:latin typeface="Arial" charset="0"/>
        </a:defRPr>
      </a:lvl9pPr>
    </p:titleStyle>
    <p:bodyStyle>
      <a:lvl1pPr marL="341330" indent="-341330" algn="l" rtl="0" fontAlgn="base">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39546" indent="-284440" algn="l" rtl="0" fontAlgn="base">
        <a:spcBef>
          <a:spcPct val="20000"/>
        </a:spcBef>
        <a:spcAft>
          <a:spcPct val="0"/>
        </a:spcAft>
        <a:buClr>
          <a:srgbClr val="FFFF66"/>
        </a:buClr>
        <a:buSzPct val="80000"/>
        <a:buFont typeface="Arial" charset="0"/>
        <a:buChar char="■"/>
        <a:defRPr sz="3200">
          <a:solidFill>
            <a:schemeClr val="bg1"/>
          </a:solidFill>
          <a:latin typeface="+mn-lt"/>
        </a:defRPr>
      </a:lvl2pPr>
      <a:lvl3pPr marL="1137773" indent="-227568" algn="l" rtl="0" fontAlgn="base">
        <a:spcBef>
          <a:spcPct val="20000"/>
        </a:spcBef>
        <a:spcAft>
          <a:spcPct val="0"/>
        </a:spcAft>
        <a:buChar char="•"/>
        <a:defRPr sz="2800">
          <a:solidFill>
            <a:schemeClr val="bg1"/>
          </a:solidFill>
          <a:latin typeface="+mn-lt"/>
        </a:defRPr>
      </a:lvl3pPr>
      <a:lvl4pPr marL="1592880" indent="-227568" algn="l" rtl="0" fontAlgn="base">
        <a:spcBef>
          <a:spcPct val="20000"/>
        </a:spcBef>
        <a:spcAft>
          <a:spcPct val="0"/>
        </a:spcAft>
        <a:buChar char="–"/>
        <a:defRPr sz="2400">
          <a:solidFill>
            <a:schemeClr val="bg1"/>
          </a:solidFill>
          <a:latin typeface="+mn-lt"/>
        </a:defRPr>
      </a:lvl4pPr>
      <a:lvl5pPr marL="2047986" indent="-227568" algn="l" rtl="0" fontAlgn="base">
        <a:spcBef>
          <a:spcPct val="20000"/>
        </a:spcBef>
        <a:spcAft>
          <a:spcPct val="0"/>
        </a:spcAft>
        <a:buChar char="»"/>
        <a:defRPr sz="2400">
          <a:solidFill>
            <a:schemeClr val="bg1"/>
          </a:solidFill>
          <a:latin typeface="+mn-lt"/>
        </a:defRPr>
      </a:lvl5pPr>
      <a:lvl6pPr marL="2503097" indent="-227568" algn="l" rtl="0" fontAlgn="base">
        <a:spcBef>
          <a:spcPct val="20000"/>
        </a:spcBef>
        <a:spcAft>
          <a:spcPct val="0"/>
        </a:spcAft>
        <a:buChar char="»"/>
        <a:defRPr sz="2400">
          <a:solidFill>
            <a:schemeClr val="bg1"/>
          </a:solidFill>
          <a:latin typeface="+mn-lt"/>
        </a:defRPr>
      </a:lvl6pPr>
      <a:lvl7pPr marL="2958206" indent="-227568" algn="l" rtl="0" fontAlgn="base">
        <a:spcBef>
          <a:spcPct val="20000"/>
        </a:spcBef>
        <a:spcAft>
          <a:spcPct val="0"/>
        </a:spcAft>
        <a:buChar char="»"/>
        <a:defRPr sz="2400">
          <a:solidFill>
            <a:schemeClr val="bg1"/>
          </a:solidFill>
          <a:latin typeface="+mn-lt"/>
        </a:defRPr>
      </a:lvl7pPr>
      <a:lvl8pPr marL="3413313" indent="-227568" algn="l" rtl="0" fontAlgn="base">
        <a:spcBef>
          <a:spcPct val="20000"/>
        </a:spcBef>
        <a:spcAft>
          <a:spcPct val="0"/>
        </a:spcAft>
        <a:buChar char="»"/>
        <a:defRPr sz="2400">
          <a:solidFill>
            <a:schemeClr val="bg1"/>
          </a:solidFill>
          <a:latin typeface="+mn-lt"/>
        </a:defRPr>
      </a:lvl8pPr>
      <a:lvl9pPr marL="3868419" indent="-227568" algn="l" rtl="0" fontAlgn="base">
        <a:spcBef>
          <a:spcPct val="20000"/>
        </a:spcBef>
        <a:spcAft>
          <a:spcPct val="0"/>
        </a:spcAft>
        <a:buChar char="»"/>
        <a:defRPr sz="2400">
          <a:solidFill>
            <a:schemeClr val="bg1"/>
          </a:solidFill>
          <a:latin typeface="+mn-lt"/>
        </a:defRPr>
      </a:lvl9pPr>
    </p:bodyStyle>
    <p:otherStyle>
      <a:defPPr>
        <a:defRPr lang="en-US"/>
      </a:defPPr>
      <a:lvl1pPr marL="0" algn="l" defTabSz="910219" rtl="0" eaLnBrk="1" latinLnBrk="0" hangingPunct="1">
        <a:defRPr sz="1800" kern="1200">
          <a:solidFill>
            <a:schemeClr val="tx1"/>
          </a:solidFill>
          <a:latin typeface="+mn-lt"/>
          <a:ea typeface="+mn-ea"/>
          <a:cs typeface="+mn-cs"/>
        </a:defRPr>
      </a:lvl1pPr>
      <a:lvl2pPr marL="455113" algn="l" defTabSz="910219" rtl="0" eaLnBrk="1" latinLnBrk="0" hangingPunct="1">
        <a:defRPr sz="1800" kern="1200">
          <a:solidFill>
            <a:schemeClr val="tx1"/>
          </a:solidFill>
          <a:latin typeface="+mn-lt"/>
          <a:ea typeface="+mn-ea"/>
          <a:cs typeface="+mn-cs"/>
        </a:defRPr>
      </a:lvl2pPr>
      <a:lvl3pPr marL="910219" algn="l" defTabSz="910219" rtl="0" eaLnBrk="1" latinLnBrk="0" hangingPunct="1">
        <a:defRPr sz="1800" kern="1200">
          <a:solidFill>
            <a:schemeClr val="tx1"/>
          </a:solidFill>
          <a:latin typeface="+mn-lt"/>
          <a:ea typeface="+mn-ea"/>
          <a:cs typeface="+mn-cs"/>
        </a:defRPr>
      </a:lvl3pPr>
      <a:lvl4pPr marL="1365326" algn="l" defTabSz="910219" rtl="0" eaLnBrk="1" latinLnBrk="0" hangingPunct="1">
        <a:defRPr sz="1800" kern="1200">
          <a:solidFill>
            <a:schemeClr val="tx1"/>
          </a:solidFill>
          <a:latin typeface="+mn-lt"/>
          <a:ea typeface="+mn-ea"/>
          <a:cs typeface="+mn-cs"/>
        </a:defRPr>
      </a:lvl4pPr>
      <a:lvl5pPr marL="1820433" algn="l" defTabSz="910219" rtl="0" eaLnBrk="1" latinLnBrk="0" hangingPunct="1">
        <a:defRPr sz="1800" kern="1200">
          <a:solidFill>
            <a:schemeClr val="tx1"/>
          </a:solidFill>
          <a:latin typeface="+mn-lt"/>
          <a:ea typeface="+mn-ea"/>
          <a:cs typeface="+mn-cs"/>
        </a:defRPr>
      </a:lvl5pPr>
      <a:lvl6pPr marL="2275542" algn="l" defTabSz="910219" rtl="0" eaLnBrk="1" latinLnBrk="0" hangingPunct="1">
        <a:defRPr sz="1800" kern="1200">
          <a:solidFill>
            <a:schemeClr val="tx1"/>
          </a:solidFill>
          <a:latin typeface="+mn-lt"/>
          <a:ea typeface="+mn-ea"/>
          <a:cs typeface="+mn-cs"/>
        </a:defRPr>
      </a:lvl6pPr>
      <a:lvl7pPr marL="2730649" algn="l" defTabSz="910219" rtl="0" eaLnBrk="1" latinLnBrk="0" hangingPunct="1">
        <a:defRPr sz="1800" kern="1200">
          <a:solidFill>
            <a:schemeClr val="tx1"/>
          </a:solidFill>
          <a:latin typeface="+mn-lt"/>
          <a:ea typeface="+mn-ea"/>
          <a:cs typeface="+mn-cs"/>
        </a:defRPr>
      </a:lvl7pPr>
      <a:lvl8pPr marL="3185759" algn="l" defTabSz="910219" rtl="0" eaLnBrk="1" latinLnBrk="0" hangingPunct="1">
        <a:defRPr sz="1800" kern="1200">
          <a:solidFill>
            <a:schemeClr val="tx1"/>
          </a:solidFill>
          <a:latin typeface="+mn-lt"/>
          <a:ea typeface="+mn-ea"/>
          <a:cs typeface="+mn-cs"/>
        </a:defRPr>
      </a:lvl8pPr>
      <a:lvl9pPr marL="3640865" algn="l" defTabSz="91021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76002"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2176003" name="Rectangle 3"/>
          <p:cNvSpPr>
            <a:spLocks noGrp="1" noChangeArrowheads="1"/>
          </p:cNvSpPr>
          <p:nvPr>
            <p:ph type="body" idx="1"/>
          </p:nvPr>
        </p:nvSpPr>
        <p:spPr bwMode="auto">
          <a:xfrm>
            <a:off x="609600" y="1600206"/>
            <a:ext cx="109728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7600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dirty="0">
              <a:solidFill>
                <a:srgbClr val="000000"/>
              </a:solidFill>
              <a:cs typeface="Arial" charset="0"/>
            </a:endParaRPr>
          </a:p>
        </p:txBody>
      </p:sp>
      <p:sp>
        <p:nvSpPr>
          <p:cNvPr id="217600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dirty="0">
              <a:solidFill>
                <a:srgbClr val="000000"/>
              </a:solidFill>
              <a:cs typeface="Arial" charset="0"/>
            </a:endParaRPr>
          </a:p>
        </p:txBody>
      </p:sp>
      <p:sp>
        <p:nvSpPr>
          <p:cNvPr id="217600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45F0AC36-DB53-4D85-94B9-07792478D238}" type="slidenum">
              <a:rPr lang="en-US">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
        <p:nvSpPr>
          <p:cNvPr id="2176007" name="AutoShape 7"/>
          <p:cNvSpPr>
            <a:spLocks noChangeArrowheads="1"/>
          </p:cNvSpPr>
          <p:nvPr userDrawn="1"/>
        </p:nvSpPr>
        <p:spPr bwMode="auto">
          <a:xfrm>
            <a:off x="503769" y="1017588"/>
            <a:ext cx="11108267" cy="1444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dirty="0">
              <a:solidFill>
                <a:srgbClr val="FFFFFF"/>
              </a:solidFill>
              <a:cs typeface="Arial" charset="0"/>
            </a:endParaRPr>
          </a:p>
        </p:txBody>
      </p:sp>
    </p:spTree>
    <p:extLst>
      <p:ext uri="{BB962C8B-B14F-4D97-AF65-F5344CB8AC3E}">
        <p14:creationId xmlns:p14="http://schemas.microsoft.com/office/powerpoint/2010/main" val="73226338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fontAlgn="base">
        <a:spcBef>
          <a:spcPct val="0"/>
        </a:spcBef>
        <a:spcAft>
          <a:spcPct val="0"/>
        </a:spcAft>
        <a:defRPr sz="4800" b="1">
          <a:solidFill>
            <a:srgbClr val="FFFF66"/>
          </a:solidFill>
          <a:latin typeface="+mj-lt"/>
          <a:ea typeface="+mj-ea"/>
          <a:cs typeface="+mj-cs"/>
        </a:defRPr>
      </a:lvl1pPr>
      <a:lvl2pPr algn="ctr" rtl="0" fontAlgn="base">
        <a:spcBef>
          <a:spcPct val="0"/>
        </a:spcBef>
        <a:spcAft>
          <a:spcPct val="0"/>
        </a:spcAft>
        <a:defRPr sz="4800" b="1">
          <a:solidFill>
            <a:srgbClr val="FFFF66"/>
          </a:solidFill>
          <a:latin typeface="Arial" charset="0"/>
        </a:defRPr>
      </a:lvl2pPr>
      <a:lvl3pPr algn="ctr" rtl="0" fontAlgn="base">
        <a:spcBef>
          <a:spcPct val="0"/>
        </a:spcBef>
        <a:spcAft>
          <a:spcPct val="0"/>
        </a:spcAft>
        <a:defRPr sz="4800" b="1">
          <a:solidFill>
            <a:srgbClr val="FFFF66"/>
          </a:solidFill>
          <a:latin typeface="Arial" charset="0"/>
        </a:defRPr>
      </a:lvl3pPr>
      <a:lvl4pPr algn="ctr" rtl="0" fontAlgn="base">
        <a:spcBef>
          <a:spcPct val="0"/>
        </a:spcBef>
        <a:spcAft>
          <a:spcPct val="0"/>
        </a:spcAft>
        <a:defRPr sz="4800" b="1">
          <a:solidFill>
            <a:srgbClr val="FFFF66"/>
          </a:solidFill>
          <a:latin typeface="Arial" charset="0"/>
        </a:defRPr>
      </a:lvl4pPr>
      <a:lvl5pPr algn="ctr" rtl="0" fontAlgn="base">
        <a:spcBef>
          <a:spcPct val="0"/>
        </a:spcBef>
        <a:spcAft>
          <a:spcPct val="0"/>
        </a:spcAft>
        <a:defRPr sz="4800" b="1">
          <a:solidFill>
            <a:srgbClr val="FFFF66"/>
          </a:solidFill>
          <a:latin typeface="Arial" charset="0"/>
        </a:defRPr>
      </a:lvl5pPr>
      <a:lvl6pPr marL="457189" algn="ctr" rtl="0" fontAlgn="base">
        <a:spcBef>
          <a:spcPct val="0"/>
        </a:spcBef>
        <a:spcAft>
          <a:spcPct val="0"/>
        </a:spcAft>
        <a:defRPr sz="4800" b="1">
          <a:solidFill>
            <a:srgbClr val="FFFF66"/>
          </a:solidFill>
          <a:latin typeface="Arial" charset="0"/>
        </a:defRPr>
      </a:lvl6pPr>
      <a:lvl7pPr marL="914377" algn="ctr" rtl="0" fontAlgn="base">
        <a:spcBef>
          <a:spcPct val="0"/>
        </a:spcBef>
        <a:spcAft>
          <a:spcPct val="0"/>
        </a:spcAft>
        <a:defRPr sz="4800" b="1">
          <a:solidFill>
            <a:srgbClr val="FFFF66"/>
          </a:solidFill>
          <a:latin typeface="Arial" charset="0"/>
        </a:defRPr>
      </a:lvl7pPr>
      <a:lvl8pPr marL="1371566" algn="ctr" rtl="0" fontAlgn="base">
        <a:spcBef>
          <a:spcPct val="0"/>
        </a:spcBef>
        <a:spcAft>
          <a:spcPct val="0"/>
        </a:spcAft>
        <a:defRPr sz="4800" b="1">
          <a:solidFill>
            <a:srgbClr val="FFFF66"/>
          </a:solidFill>
          <a:latin typeface="Arial" charset="0"/>
        </a:defRPr>
      </a:lvl8pPr>
      <a:lvl9pPr marL="1828754" algn="ctr" rtl="0" fontAlgn="base">
        <a:spcBef>
          <a:spcPct val="0"/>
        </a:spcBef>
        <a:spcAft>
          <a:spcPct val="0"/>
        </a:spcAft>
        <a:defRPr sz="4800" b="1">
          <a:solidFill>
            <a:srgbClr val="FFFF66"/>
          </a:solidFill>
          <a:latin typeface="Arial" charset="0"/>
        </a:defRPr>
      </a:lvl9pPr>
    </p:titleStyle>
    <p:bodyStyle>
      <a:lvl1pPr marL="342891" indent="-342891" algn="l" rtl="0" fontAlgn="base">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42932" indent="-285744" algn="l" rtl="0" fontAlgn="base">
        <a:spcBef>
          <a:spcPct val="20000"/>
        </a:spcBef>
        <a:spcAft>
          <a:spcPct val="0"/>
        </a:spcAft>
        <a:buClr>
          <a:srgbClr val="FFFF66"/>
        </a:buClr>
        <a:buSzPct val="80000"/>
        <a:buFont typeface="Arial" charset="0"/>
        <a:buChar char="■"/>
        <a:defRPr sz="3200">
          <a:solidFill>
            <a:schemeClr val="bg1"/>
          </a:solidFill>
          <a:latin typeface="+mn-lt"/>
        </a:defRPr>
      </a:lvl2pPr>
      <a:lvl3pPr marL="1142971" indent="-228594" algn="l" rtl="0" fontAlgn="base">
        <a:spcBef>
          <a:spcPct val="20000"/>
        </a:spcBef>
        <a:spcAft>
          <a:spcPct val="0"/>
        </a:spcAft>
        <a:buChar char="•"/>
        <a:defRPr sz="2800">
          <a:solidFill>
            <a:schemeClr val="bg1"/>
          </a:solidFill>
          <a:latin typeface="+mn-lt"/>
        </a:defRPr>
      </a:lvl3pPr>
      <a:lvl4pPr marL="1600160" indent="-228594" algn="l" rtl="0" fontAlgn="base">
        <a:spcBef>
          <a:spcPct val="20000"/>
        </a:spcBef>
        <a:spcAft>
          <a:spcPct val="0"/>
        </a:spcAft>
        <a:buChar char="–"/>
        <a:defRPr sz="2400">
          <a:solidFill>
            <a:schemeClr val="bg1"/>
          </a:solidFill>
          <a:latin typeface="+mn-lt"/>
        </a:defRPr>
      </a:lvl4pPr>
      <a:lvl5pPr marL="2057349" indent="-228594" algn="l" rtl="0" fontAlgn="base">
        <a:spcBef>
          <a:spcPct val="20000"/>
        </a:spcBef>
        <a:spcAft>
          <a:spcPct val="0"/>
        </a:spcAft>
        <a:buChar char="»"/>
        <a:defRPr sz="2400">
          <a:solidFill>
            <a:schemeClr val="bg1"/>
          </a:solidFill>
          <a:latin typeface="+mn-lt"/>
        </a:defRPr>
      </a:lvl5pPr>
      <a:lvl6pPr marL="2514537" indent="-228594" algn="l" rtl="0" fontAlgn="base">
        <a:spcBef>
          <a:spcPct val="20000"/>
        </a:spcBef>
        <a:spcAft>
          <a:spcPct val="0"/>
        </a:spcAft>
        <a:buChar char="»"/>
        <a:defRPr sz="2400">
          <a:solidFill>
            <a:schemeClr val="bg1"/>
          </a:solidFill>
          <a:latin typeface="+mn-lt"/>
        </a:defRPr>
      </a:lvl6pPr>
      <a:lvl7pPr marL="2971726" indent="-228594" algn="l" rtl="0" fontAlgn="base">
        <a:spcBef>
          <a:spcPct val="20000"/>
        </a:spcBef>
        <a:spcAft>
          <a:spcPct val="0"/>
        </a:spcAft>
        <a:buChar char="»"/>
        <a:defRPr sz="2400">
          <a:solidFill>
            <a:schemeClr val="bg1"/>
          </a:solidFill>
          <a:latin typeface="+mn-lt"/>
        </a:defRPr>
      </a:lvl7pPr>
      <a:lvl8pPr marL="3428914" indent="-228594" algn="l" rtl="0" fontAlgn="base">
        <a:spcBef>
          <a:spcPct val="20000"/>
        </a:spcBef>
        <a:spcAft>
          <a:spcPct val="0"/>
        </a:spcAft>
        <a:buChar char="»"/>
        <a:defRPr sz="2400">
          <a:solidFill>
            <a:schemeClr val="bg1"/>
          </a:solidFill>
          <a:latin typeface="+mn-lt"/>
        </a:defRPr>
      </a:lvl8pPr>
      <a:lvl9pPr marL="3886103" indent="-228594" algn="l" rtl="0" fontAlgn="base">
        <a:spcBef>
          <a:spcPct val="20000"/>
        </a:spcBef>
        <a:spcAft>
          <a:spcPct val="0"/>
        </a:spcAft>
        <a:buChar char="»"/>
        <a:defRPr sz="2400">
          <a:solidFill>
            <a:schemeClr val="bg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688450"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4" tIns="45678" rIns="91354" bIns="45678" numCol="1" anchor="ctr" anchorCtr="0" compatLnSpc="1">
            <a:prstTxWarp prst="textNoShape">
              <a:avLst/>
            </a:prstTxWarp>
          </a:bodyPr>
          <a:lstStyle/>
          <a:p>
            <a:pPr lvl="0"/>
            <a:r>
              <a:rPr lang="en-US" dirty="0"/>
              <a:t>Click to edit Master title style</a:t>
            </a:r>
          </a:p>
        </p:txBody>
      </p:sp>
      <p:sp>
        <p:nvSpPr>
          <p:cNvPr id="3688451" name="Rectangle 3"/>
          <p:cNvSpPr>
            <a:spLocks noGrp="1" noChangeArrowheads="1"/>
          </p:cNvSpPr>
          <p:nvPr>
            <p:ph type="body" idx="1"/>
          </p:nvPr>
        </p:nvSpPr>
        <p:spPr bwMode="auto">
          <a:xfrm>
            <a:off x="609236" y="1599911"/>
            <a:ext cx="10973536" cy="45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04351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Lst>
  <p:txStyles>
    <p:titleStyle>
      <a:lvl1pPr algn="ctr" defTabSz="913944" rtl="0" fontAlgn="base">
        <a:spcBef>
          <a:spcPct val="0"/>
        </a:spcBef>
        <a:spcAft>
          <a:spcPct val="0"/>
        </a:spcAft>
        <a:defRPr sz="4800" b="1">
          <a:solidFill>
            <a:srgbClr val="FFFF66"/>
          </a:solidFill>
          <a:latin typeface="+mj-lt"/>
          <a:ea typeface="+mj-ea"/>
          <a:cs typeface="+mj-cs"/>
        </a:defRPr>
      </a:lvl1pPr>
      <a:lvl2pPr algn="ctr" defTabSz="913944" rtl="0" fontAlgn="base">
        <a:spcBef>
          <a:spcPct val="0"/>
        </a:spcBef>
        <a:spcAft>
          <a:spcPct val="0"/>
        </a:spcAft>
        <a:defRPr sz="4800" b="1">
          <a:solidFill>
            <a:srgbClr val="FFFF66"/>
          </a:solidFill>
          <a:latin typeface="Arial" charset="0"/>
        </a:defRPr>
      </a:lvl2pPr>
      <a:lvl3pPr algn="ctr" defTabSz="913944" rtl="0" fontAlgn="base">
        <a:spcBef>
          <a:spcPct val="0"/>
        </a:spcBef>
        <a:spcAft>
          <a:spcPct val="0"/>
        </a:spcAft>
        <a:defRPr sz="4800" b="1">
          <a:solidFill>
            <a:srgbClr val="FFFF66"/>
          </a:solidFill>
          <a:latin typeface="Arial" charset="0"/>
        </a:defRPr>
      </a:lvl3pPr>
      <a:lvl4pPr algn="ctr" defTabSz="913944" rtl="0" fontAlgn="base">
        <a:spcBef>
          <a:spcPct val="0"/>
        </a:spcBef>
        <a:spcAft>
          <a:spcPct val="0"/>
        </a:spcAft>
        <a:defRPr sz="4800" b="1">
          <a:solidFill>
            <a:srgbClr val="FFFF66"/>
          </a:solidFill>
          <a:latin typeface="Arial" charset="0"/>
        </a:defRPr>
      </a:lvl4pPr>
      <a:lvl5pPr algn="ctr" defTabSz="913944" rtl="0" fontAlgn="base">
        <a:spcBef>
          <a:spcPct val="0"/>
        </a:spcBef>
        <a:spcAft>
          <a:spcPct val="0"/>
        </a:spcAft>
        <a:defRPr sz="4800" b="1">
          <a:solidFill>
            <a:srgbClr val="FFFF66"/>
          </a:solidFill>
          <a:latin typeface="Arial" charset="0"/>
        </a:defRPr>
      </a:lvl5pPr>
      <a:lvl6pPr marL="409992" algn="ctr" defTabSz="913944" rtl="0" fontAlgn="base">
        <a:spcBef>
          <a:spcPct val="0"/>
        </a:spcBef>
        <a:spcAft>
          <a:spcPct val="0"/>
        </a:spcAft>
        <a:defRPr sz="4800" b="1">
          <a:solidFill>
            <a:srgbClr val="FFFF66"/>
          </a:solidFill>
          <a:latin typeface="Arial" charset="0"/>
        </a:defRPr>
      </a:lvl6pPr>
      <a:lvl7pPr marL="819986" algn="ctr" defTabSz="913944" rtl="0" fontAlgn="base">
        <a:spcBef>
          <a:spcPct val="0"/>
        </a:spcBef>
        <a:spcAft>
          <a:spcPct val="0"/>
        </a:spcAft>
        <a:defRPr sz="4800" b="1">
          <a:solidFill>
            <a:srgbClr val="FFFF66"/>
          </a:solidFill>
          <a:latin typeface="Arial" charset="0"/>
        </a:defRPr>
      </a:lvl7pPr>
      <a:lvl8pPr marL="1229980" algn="ctr" defTabSz="913944" rtl="0" fontAlgn="base">
        <a:spcBef>
          <a:spcPct val="0"/>
        </a:spcBef>
        <a:spcAft>
          <a:spcPct val="0"/>
        </a:spcAft>
        <a:defRPr sz="4800" b="1">
          <a:solidFill>
            <a:srgbClr val="FFFF66"/>
          </a:solidFill>
          <a:latin typeface="Arial" charset="0"/>
        </a:defRPr>
      </a:lvl8pPr>
      <a:lvl9pPr marL="1639972" algn="ctr" defTabSz="913944" rtl="0" fontAlgn="base">
        <a:spcBef>
          <a:spcPct val="0"/>
        </a:spcBef>
        <a:spcAft>
          <a:spcPct val="0"/>
        </a:spcAft>
        <a:defRPr sz="4800" b="1">
          <a:solidFill>
            <a:srgbClr val="FFFF66"/>
          </a:solidFill>
          <a:latin typeface="Arial" charset="0"/>
        </a:defRPr>
      </a:lvl9pPr>
    </p:titleStyle>
    <p:bodyStyle>
      <a:lvl1pPr marL="343085" indent="-343085" algn="l" defTabSz="913944" rtl="0" fontAlgn="base">
        <a:spcBef>
          <a:spcPct val="20000"/>
        </a:spcBef>
        <a:spcAft>
          <a:spcPct val="0"/>
        </a:spcAft>
        <a:buClr>
          <a:srgbClr val="FFFF66"/>
        </a:buClr>
        <a:buSzPct val="65000"/>
        <a:buFont typeface="Wingdings" pitchFamily="2" charset="2"/>
        <a:buChar char="u"/>
        <a:defRPr sz="3600">
          <a:solidFill>
            <a:schemeClr val="bg1"/>
          </a:solidFill>
          <a:effectLst>
            <a:outerShdw blurRad="50800" dist="50800" dir="5400000" algn="ctr" rotWithShape="0">
              <a:srgbClr val="000000"/>
            </a:outerShdw>
          </a:effectLst>
          <a:latin typeface="+mn-lt"/>
          <a:ea typeface="+mn-ea"/>
          <a:cs typeface="+mn-cs"/>
        </a:defRPr>
      </a:lvl1pPr>
      <a:lvl2pPr marL="741689" indent="-284717" algn="l" defTabSz="913944" rtl="0" fontAlgn="base">
        <a:spcBef>
          <a:spcPct val="20000"/>
        </a:spcBef>
        <a:spcAft>
          <a:spcPct val="0"/>
        </a:spcAft>
        <a:buClr>
          <a:srgbClr val="FFFF66"/>
        </a:buClr>
        <a:buSzPct val="80000"/>
        <a:buFont typeface="Arial" charset="0"/>
        <a:buChar char="■"/>
        <a:defRPr sz="3200">
          <a:solidFill>
            <a:schemeClr val="bg1"/>
          </a:solidFill>
          <a:effectLst>
            <a:outerShdw blurRad="50800" dist="50800" dir="5400000" algn="ctr" rotWithShape="0">
              <a:srgbClr val="000000"/>
            </a:outerShdw>
          </a:effectLst>
          <a:latin typeface="+mn-lt"/>
        </a:defRPr>
      </a:lvl2pPr>
      <a:lvl3pPr marL="1141718" indent="-227777" algn="l" defTabSz="913944" rtl="0" fontAlgn="base">
        <a:spcBef>
          <a:spcPct val="20000"/>
        </a:spcBef>
        <a:spcAft>
          <a:spcPct val="0"/>
        </a:spcAft>
        <a:buChar char="•"/>
        <a:defRPr sz="2800">
          <a:solidFill>
            <a:schemeClr val="bg1"/>
          </a:solidFill>
          <a:effectLst>
            <a:outerShdw blurRad="50800" dist="50800" dir="5400000" algn="ctr" rotWithShape="0">
              <a:srgbClr val="000000"/>
            </a:outerShdw>
          </a:effectLst>
          <a:latin typeface="+mn-lt"/>
        </a:defRPr>
      </a:lvl3pPr>
      <a:lvl4pPr marL="1598691" indent="-227777" algn="l" defTabSz="913944" rtl="0" fontAlgn="base">
        <a:spcBef>
          <a:spcPct val="20000"/>
        </a:spcBef>
        <a:spcAft>
          <a:spcPct val="0"/>
        </a:spcAft>
        <a:buChar char="–"/>
        <a:defRPr sz="2400">
          <a:solidFill>
            <a:schemeClr val="bg1"/>
          </a:solidFill>
          <a:effectLst>
            <a:outerShdw blurRad="50800" dist="50800" dir="5400000" algn="ctr" rotWithShape="0">
              <a:srgbClr val="000000"/>
            </a:outerShdw>
          </a:effectLst>
          <a:latin typeface="+mn-lt"/>
        </a:defRPr>
      </a:lvl4pPr>
      <a:lvl5pPr marL="2055661" indent="-227777" algn="l" defTabSz="913944" rtl="0" fontAlgn="base">
        <a:spcBef>
          <a:spcPct val="20000"/>
        </a:spcBef>
        <a:spcAft>
          <a:spcPct val="0"/>
        </a:spcAft>
        <a:buChar char="»"/>
        <a:defRPr sz="2400">
          <a:solidFill>
            <a:schemeClr val="bg1"/>
          </a:solidFill>
          <a:effectLst>
            <a:outerShdw blurRad="50800" dist="50800" dir="5400000" algn="ctr" rotWithShape="0">
              <a:srgbClr val="000000"/>
            </a:outerShdw>
          </a:effectLst>
          <a:latin typeface="+mn-lt"/>
        </a:defRPr>
      </a:lvl5pPr>
      <a:lvl6pPr marL="2465650" indent="-227777" algn="l" defTabSz="913944" rtl="0" fontAlgn="base">
        <a:spcBef>
          <a:spcPct val="20000"/>
        </a:spcBef>
        <a:spcAft>
          <a:spcPct val="0"/>
        </a:spcAft>
        <a:buChar char="»"/>
        <a:defRPr sz="2400">
          <a:solidFill>
            <a:schemeClr val="bg1"/>
          </a:solidFill>
          <a:latin typeface="+mn-lt"/>
        </a:defRPr>
      </a:lvl6pPr>
      <a:lvl7pPr marL="2875647" indent="-227777" algn="l" defTabSz="913944" rtl="0" fontAlgn="base">
        <a:spcBef>
          <a:spcPct val="20000"/>
        </a:spcBef>
        <a:spcAft>
          <a:spcPct val="0"/>
        </a:spcAft>
        <a:buChar char="»"/>
        <a:defRPr sz="2400">
          <a:solidFill>
            <a:schemeClr val="bg1"/>
          </a:solidFill>
          <a:latin typeface="+mn-lt"/>
        </a:defRPr>
      </a:lvl7pPr>
      <a:lvl8pPr marL="3285641" indent="-227777" algn="l" defTabSz="913944" rtl="0" fontAlgn="base">
        <a:spcBef>
          <a:spcPct val="20000"/>
        </a:spcBef>
        <a:spcAft>
          <a:spcPct val="0"/>
        </a:spcAft>
        <a:buChar char="»"/>
        <a:defRPr sz="2400">
          <a:solidFill>
            <a:schemeClr val="bg1"/>
          </a:solidFill>
          <a:latin typeface="+mn-lt"/>
        </a:defRPr>
      </a:lvl8pPr>
      <a:lvl9pPr marL="3695634" indent="-227777" algn="l" defTabSz="913944" rtl="0" fontAlgn="base">
        <a:spcBef>
          <a:spcPct val="20000"/>
        </a:spcBef>
        <a:spcAft>
          <a:spcPct val="0"/>
        </a:spcAft>
        <a:buChar char="»"/>
        <a:defRPr sz="2400">
          <a:solidFill>
            <a:schemeClr val="bg1"/>
          </a:solidFill>
          <a:latin typeface="+mn-lt"/>
        </a:defRPr>
      </a:lvl9pPr>
    </p:bodyStyle>
    <p:otherStyle>
      <a:defPPr>
        <a:defRPr lang="en-US"/>
      </a:defPPr>
      <a:lvl1pPr marL="0" algn="l" defTabSz="819986" rtl="0" eaLnBrk="1" latinLnBrk="0" hangingPunct="1">
        <a:defRPr sz="1600" kern="1200">
          <a:solidFill>
            <a:schemeClr val="tx1"/>
          </a:solidFill>
          <a:latin typeface="+mn-lt"/>
          <a:ea typeface="+mn-ea"/>
          <a:cs typeface="+mn-cs"/>
        </a:defRPr>
      </a:lvl1pPr>
      <a:lvl2pPr marL="409992" algn="l" defTabSz="819986" rtl="0" eaLnBrk="1" latinLnBrk="0" hangingPunct="1">
        <a:defRPr sz="1600" kern="1200">
          <a:solidFill>
            <a:schemeClr val="tx1"/>
          </a:solidFill>
          <a:latin typeface="+mn-lt"/>
          <a:ea typeface="+mn-ea"/>
          <a:cs typeface="+mn-cs"/>
        </a:defRPr>
      </a:lvl2pPr>
      <a:lvl3pPr marL="819986" algn="l" defTabSz="819986" rtl="0" eaLnBrk="1" latinLnBrk="0" hangingPunct="1">
        <a:defRPr sz="1600" kern="1200">
          <a:solidFill>
            <a:schemeClr val="tx1"/>
          </a:solidFill>
          <a:latin typeface="+mn-lt"/>
          <a:ea typeface="+mn-ea"/>
          <a:cs typeface="+mn-cs"/>
        </a:defRPr>
      </a:lvl3pPr>
      <a:lvl4pPr marL="1229980" algn="l" defTabSz="819986" rtl="0" eaLnBrk="1" latinLnBrk="0" hangingPunct="1">
        <a:defRPr sz="1600" kern="1200">
          <a:solidFill>
            <a:schemeClr val="tx1"/>
          </a:solidFill>
          <a:latin typeface="+mn-lt"/>
          <a:ea typeface="+mn-ea"/>
          <a:cs typeface="+mn-cs"/>
        </a:defRPr>
      </a:lvl4pPr>
      <a:lvl5pPr marL="1639972" algn="l" defTabSz="819986" rtl="0" eaLnBrk="1" latinLnBrk="0" hangingPunct="1">
        <a:defRPr sz="1600" kern="1200">
          <a:solidFill>
            <a:schemeClr val="tx1"/>
          </a:solidFill>
          <a:latin typeface="+mn-lt"/>
          <a:ea typeface="+mn-ea"/>
          <a:cs typeface="+mn-cs"/>
        </a:defRPr>
      </a:lvl5pPr>
      <a:lvl6pPr marL="2049966" algn="l" defTabSz="819986" rtl="0" eaLnBrk="1" latinLnBrk="0" hangingPunct="1">
        <a:defRPr sz="1600" kern="1200">
          <a:solidFill>
            <a:schemeClr val="tx1"/>
          </a:solidFill>
          <a:latin typeface="+mn-lt"/>
          <a:ea typeface="+mn-ea"/>
          <a:cs typeface="+mn-cs"/>
        </a:defRPr>
      </a:lvl6pPr>
      <a:lvl7pPr marL="2459960" algn="l" defTabSz="819986" rtl="0" eaLnBrk="1" latinLnBrk="0" hangingPunct="1">
        <a:defRPr sz="1600" kern="1200">
          <a:solidFill>
            <a:schemeClr val="tx1"/>
          </a:solidFill>
          <a:latin typeface="+mn-lt"/>
          <a:ea typeface="+mn-ea"/>
          <a:cs typeface="+mn-cs"/>
        </a:defRPr>
      </a:lvl7pPr>
      <a:lvl8pPr marL="2869952" algn="l" defTabSz="819986" rtl="0" eaLnBrk="1" latinLnBrk="0" hangingPunct="1">
        <a:defRPr sz="1600" kern="1200">
          <a:solidFill>
            <a:schemeClr val="tx1"/>
          </a:solidFill>
          <a:latin typeface="+mn-lt"/>
          <a:ea typeface="+mn-ea"/>
          <a:cs typeface="+mn-cs"/>
        </a:defRPr>
      </a:lvl8pPr>
      <a:lvl9pPr marL="3279946" algn="l" defTabSz="819986"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688450"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4" tIns="45678" rIns="91354" bIns="45678" numCol="1" anchor="ctr" anchorCtr="0" compatLnSpc="1">
            <a:prstTxWarp prst="textNoShape">
              <a:avLst/>
            </a:prstTxWarp>
          </a:bodyPr>
          <a:lstStyle/>
          <a:p>
            <a:pPr lvl="0"/>
            <a:r>
              <a:rPr lang="en-US" dirty="0"/>
              <a:t>Click to edit Master title style</a:t>
            </a:r>
          </a:p>
        </p:txBody>
      </p:sp>
      <p:sp>
        <p:nvSpPr>
          <p:cNvPr id="3688451" name="Rectangle 3"/>
          <p:cNvSpPr>
            <a:spLocks noGrp="1" noChangeArrowheads="1"/>
          </p:cNvSpPr>
          <p:nvPr>
            <p:ph type="body" idx="1"/>
          </p:nvPr>
        </p:nvSpPr>
        <p:spPr bwMode="auto">
          <a:xfrm>
            <a:off x="609236" y="1599911"/>
            <a:ext cx="10973536" cy="45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6030393"/>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Lst>
  <p:txStyles>
    <p:titleStyle>
      <a:lvl1pPr algn="ctr" defTabSz="913944" rtl="0" fontAlgn="base">
        <a:spcBef>
          <a:spcPct val="0"/>
        </a:spcBef>
        <a:spcAft>
          <a:spcPct val="0"/>
        </a:spcAft>
        <a:defRPr sz="4800" b="1">
          <a:solidFill>
            <a:srgbClr val="FFFF66"/>
          </a:solidFill>
          <a:latin typeface="+mj-lt"/>
          <a:ea typeface="+mj-ea"/>
          <a:cs typeface="+mj-cs"/>
        </a:defRPr>
      </a:lvl1pPr>
      <a:lvl2pPr algn="ctr" defTabSz="913944" rtl="0" fontAlgn="base">
        <a:spcBef>
          <a:spcPct val="0"/>
        </a:spcBef>
        <a:spcAft>
          <a:spcPct val="0"/>
        </a:spcAft>
        <a:defRPr sz="4800" b="1">
          <a:solidFill>
            <a:srgbClr val="FFFF66"/>
          </a:solidFill>
          <a:latin typeface="Arial" charset="0"/>
        </a:defRPr>
      </a:lvl2pPr>
      <a:lvl3pPr algn="ctr" defTabSz="913944" rtl="0" fontAlgn="base">
        <a:spcBef>
          <a:spcPct val="0"/>
        </a:spcBef>
        <a:spcAft>
          <a:spcPct val="0"/>
        </a:spcAft>
        <a:defRPr sz="4800" b="1">
          <a:solidFill>
            <a:srgbClr val="FFFF66"/>
          </a:solidFill>
          <a:latin typeface="Arial" charset="0"/>
        </a:defRPr>
      </a:lvl3pPr>
      <a:lvl4pPr algn="ctr" defTabSz="913944" rtl="0" fontAlgn="base">
        <a:spcBef>
          <a:spcPct val="0"/>
        </a:spcBef>
        <a:spcAft>
          <a:spcPct val="0"/>
        </a:spcAft>
        <a:defRPr sz="4800" b="1">
          <a:solidFill>
            <a:srgbClr val="FFFF66"/>
          </a:solidFill>
          <a:latin typeface="Arial" charset="0"/>
        </a:defRPr>
      </a:lvl4pPr>
      <a:lvl5pPr algn="ctr" defTabSz="913944" rtl="0" fontAlgn="base">
        <a:spcBef>
          <a:spcPct val="0"/>
        </a:spcBef>
        <a:spcAft>
          <a:spcPct val="0"/>
        </a:spcAft>
        <a:defRPr sz="4800" b="1">
          <a:solidFill>
            <a:srgbClr val="FFFF66"/>
          </a:solidFill>
          <a:latin typeface="Arial" charset="0"/>
        </a:defRPr>
      </a:lvl5pPr>
      <a:lvl6pPr marL="409992" algn="ctr" defTabSz="913944" rtl="0" fontAlgn="base">
        <a:spcBef>
          <a:spcPct val="0"/>
        </a:spcBef>
        <a:spcAft>
          <a:spcPct val="0"/>
        </a:spcAft>
        <a:defRPr sz="4800" b="1">
          <a:solidFill>
            <a:srgbClr val="FFFF66"/>
          </a:solidFill>
          <a:latin typeface="Arial" charset="0"/>
        </a:defRPr>
      </a:lvl6pPr>
      <a:lvl7pPr marL="819986" algn="ctr" defTabSz="913944" rtl="0" fontAlgn="base">
        <a:spcBef>
          <a:spcPct val="0"/>
        </a:spcBef>
        <a:spcAft>
          <a:spcPct val="0"/>
        </a:spcAft>
        <a:defRPr sz="4800" b="1">
          <a:solidFill>
            <a:srgbClr val="FFFF66"/>
          </a:solidFill>
          <a:latin typeface="Arial" charset="0"/>
        </a:defRPr>
      </a:lvl7pPr>
      <a:lvl8pPr marL="1229980" algn="ctr" defTabSz="913944" rtl="0" fontAlgn="base">
        <a:spcBef>
          <a:spcPct val="0"/>
        </a:spcBef>
        <a:spcAft>
          <a:spcPct val="0"/>
        </a:spcAft>
        <a:defRPr sz="4800" b="1">
          <a:solidFill>
            <a:srgbClr val="FFFF66"/>
          </a:solidFill>
          <a:latin typeface="Arial" charset="0"/>
        </a:defRPr>
      </a:lvl8pPr>
      <a:lvl9pPr marL="1639972" algn="ctr" defTabSz="913944" rtl="0" fontAlgn="base">
        <a:spcBef>
          <a:spcPct val="0"/>
        </a:spcBef>
        <a:spcAft>
          <a:spcPct val="0"/>
        </a:spcAft>
        <a:defRPr sz="4800" b="1">
          <a:solidFill>
            <a:srgbClr val="FFFF66"/>
          </a:solidFill>
          <a:latin typeface="Arial" charset="0"/>
        </a:defRPr>
      </a:lvl9pPr>
    </p:titleStyle>
    <p:bodyStyle>
      <a:lvl1pPr marL="343085" indent="-343085" algn="l" defTabSz="913944" rtl="0" fontAlgn="base">
        <a:spcBef>
          <a:spcPct val="20000"/>
        </a:spcBef>
        <a:spcAft>
          <a:spcPct val="0"/>
        </a:spcAft>
        <a:buClr>
          <a:srgbClr val="FFFF66"/>
        </a:buClr>
        <a:buSzPct val="65000"/>
        <a:buFont typeface="Wingdings" pitchFamily="2" charset="2"/>
        <a:buChar char="u"/>
        <a:defRPr sz="3600">
          <a:solidFill>
            <a:schemeClr val="bg1"/>
          </a:solidFill>
          <a:effectLst>
            <a:outerShdw blurRad="50800" dist="50800" dir="5400000" algn="ctr" rotWithShape="0">
              <a:srgbClr val="000000"/>
            </a:outerShdw>
          </a:effectLst>
          <a:latin typeface="+mn-lt"/>
          <a:ea typeface="+mn-ea"/>
          <a:cs typeface="+mn-cs"/>
        </a:defRPr>
      </a:lvl1pPr>
      <a:lvl2pPr marL="741689" indent="-284717" algn="l" defTabSz="913944" rtl="0" fontAlgn="base">
        <a:spcBef>
          <a:spcPct val="20000"/>
        </a:spcBef>
        <a:spcAft>
          <a:spcPct val="0"/>
        </a:spcAft>
        <a:buClr>
          <a:srgbClr val="FFFF66"/>
        </a:buClr>
        <a:buSzPct val="80000"/>
        <a:buFont typeface="Arial" charset="0"/>
        <a:buChar char="■"/>
        <a:defRPr sz="3200">
          <a:solidFill>
            <a:schemeClr val="bg1"/>
          </a:solidFill>
          <a:effectLst>
            <a:outerShdw blurRad="50800" dist="50800" dir="5400000" algn="ctr" rotWithShape="0">
              <a:srgbClr val="000000"/>
            </a:outerShdw>
          </a:effectLst>
          <a:latin typeface="+mn-lt"/>
        </a:defRPr>
      </a:lvl2pPr>
      <a:lvl3pPr marL="1141718" indent="-227777" algn="l" defTabSz="913944" rtl="0" fontAlgn="base">
        <a:spcBef>
          <a:spcPct val="20000"/>
        </a:spcBef>
        <a:spcAft>
          <a:spcPct val="0"/>
        </a:spcAft>
        <a:buChar char="•"/>
        <a:defRPr sz="2800">
          <a:solidFill>
            <a:schemeClr val="bg1"/>
          </a:solidFill>
          <a:effectLst>
            <a:outerShdw blurRad="50800" dist="50800" dir="5400000" algn="ctr" rotWithShape="0">
              <a:srgbClr val="000000"/>
            </a:outerShdw>
          </a:effectLst>
          <a:latin typeface="+mn-lt"/>
        </a:defRPr>
      </a:lvl3pPr>
      <a:lvl4pPr marL="1598691" indent="-227777" algn="l" defTabSz="913944" rtl="0" fontAlgn="base">
        <a:spcBef>
          <a:spcPct val="20000"/>
        </a:spcBef>
        <a:spcAft>
          <a:spcPct val="0"/>
        </a:spcAft>
        <a:buChar char="–"/>
        <a:defRPr sz="2400">
          <a:solidFill>
            <a:schemeClr val="bg1"/>
          </a:solidFill>
          <a:effectLst>
            <a:outerShdw blurRad="50800" dist="50800" dir="5400000" algn="ctr" rotWithShape="0">
              <a:srgbClr val="000000"/>
            </a:outerShdw>
          </a:effectLst>
          <a:latin typeface="+mn-lt"/>
        </a:defRPr>
      </a:lvl4pPr>
      <a:lvl5pPr marL="2055661" indent="-227777" algn="l" defTabSz="913944" rtl="0" fontAlgn="base">
        <a:spcBef>
          <a:spcPct val="20000"/>
        </a:spcBef>
        <a:spcAft>
          <a:spcPct val="0"/>
        </a:spcAft>
        <a:buChar char="»"/>
        <a:defRPr sz="2400">
          <a:solidFill>
            <a:schemeClr val="bg1"/>
          </a:solidFill>
          <a:effectLst>
            <a:outerShdw blurRad="50800" dist="50800" dir="5400000" algn="ctr" rotWithShape="0">
              <a:srgbClr val="000000"/>
            </a:outerShdw>
          </a:effectLst>
          <a:latin typeface="+mn-lt"/>
        </a:defRPr>
      </a:lvl5pPr>
      <a:lvl6pPr marL="2465650" indent="-227777" algn="l" defTabSz="913944" rtl="0" fontAlgn="base">
        <a:spcBef>
          <a:spcPct val="20000"/>
        </a:spcBef>
        <a:spcAft>
          <a:spcPct val="0"/>
        </a:spcAft>
        <a:buChar char="»"/>
        <a:defRPr sz="2400">
          <a:solidFill>
            <a:schemeClr val="bg1"/>
          </a:solidFill>
          <a:latin typeface="+mn-lt"/>
        </a:defRPr>
      </a:lvl6pPr>
      <a:lvl7pPr marL="2875647" indent="-227777" algn="l" defTabSz="913944" rtl="0" fontAlgn="base">
        <a:spcBef>
          <a:spcPct val="20000"/>
        </a:spcBef>
        <a:spcAft>
          <a:spcPct val="0"/>
        </a:spcAft>
        <a:buChar char="»"/>
        <a:defRPr sz="2400">
          <a:solidFill>
            <a:schemeClr val="bg1"/>
          </a:solidFill>
          <a:latin typeface="+mn-lt"/>
        </a:defRPr>
      </a:lvl7pPr>
      <a:lvl8pPr marL="3285641" indent="-227777" algn="l" defTabSz="913944" rtl="0" fontAlgn="base">
        <a:spcBef>
          <a:spcPct val="20000"/>
        </a:spcBef>
        <a:spcAft>
          <a:spcPct val="0"/>
        </a:spcAft>
        <a:buChar char="»"/>
        <a:defRPr sz="2400">
          <a:solidFill>
            <a:schemeClr val="bg1"/>
          </a:solidFill>
          <a:latin typeface="+mn-lt"/>
        </a:defRPr>
      </a:lvl8pPr>
      <a:lvl9pPr marL="3695634" indent="-227777" algn="l" defTabSz="913944" rtl="0" fontAlgn="base">
        <a:spcBef>
          <a:spcPct val="20000"/>
        </a:spcBef>
        <a:spcAft>
          <a:spcPct val="0"/>
        </a:spcAft>
        <a:buChar char="»"/>
        <a:defRPr sz="2400">
          <a:solidFill>
            <a:schemeClr val="bg1"/>
          </a:solidFill>
          <a:latin typeface="+mn-lt"/>
        </a:defRPr>
      </a:lvl9pPr>
    </p:bodyStyle>
    <p:otherStyle>
      <a:defPPr>
        <a:defRPr lang="en-US"/>
      </a:defPPr>
      <a:lvl1pPr marL="0" algn="l" defTabSz="819986" rtl="0" eaLnBrk="1" latinLnBrk="0" hangingPunct="1">
        <a:defRPr sz="1600" kern="1200">
          <a:solidFill>
            <a:schemeClr val="tx1"/>
          </a:solidFill>
          <a:latin typeface="+mn-lt"/>
          <a:ea typeface="+mn-ea"/>
          <a:cs typeface="+mn-cs"/>
        </a:defRPr>
      </a:lvl1pPr>
      <a:lvl2pPr marL="409992" algn="l" defTabSz="819986" rtl="0" eaLnBrk="1" latinLnBrk="0" hangingPunct="1">
        <a:defRPr sz="1600" kern="1200">
          <a:solidFill>
            <a:schemeClr val="tx1"/>
          </a:solidFill>
          <a:latin typeface="+mn-lt"/>
          <a:ea typeface="+mn-ea"/>
          <a:cs typeface="+mn-cs"/>
        </a:defRPr>
      </a:lvl2pPr>
      <a:lvl3pPr marL="819986" algn="l" defTabSz="819986" rtl="0" eaLnBrk="1" latinLnBrk="0" hangingPunct="1">
        <a:defRPr sz="1600" kern="1200">
          <a:solidFill>
            <a:schemeClr val="tx1"/>
          </a:solidFill>
          <a:latin typeface="+mn-lt"/>
          <a:ea typeface="+mn-ea"/>
          <a:cs typeface="+mn-cs"/>
        </a:defRPr>
      </a:lvl3pPr>
      <a:lvl4pPr marL="1229980" algn="l" defTabSz="819986" rtl="0" eaLnBrk="1" latinLnBrk="0" hangingPunct="1">
        <a:defRPr sz="1600" kern="1200">
          <a:solidFill>
            <a:schemeClr val="tx1"/>
          </a:solidFill>
          <a:latin typeface="+mn-lt"/>
          <a:ea typeface="+mn-ea"/>
          <a:cs typeface="+mn-cs"/>
        </a:defRPr>
      </a:lvl4pPr>
      <a:lvl5pPr marL="1639972" algn="l" defTabSz="819986" rtl="0" eaLnBrk="1" latinLnBrk="0" hangingPunct="1">
        <a:defRPr sz="1600" kern="1200">
          <a:solidFill>
            <a:schemeClr val="tx1"/>
          </a:solidFill>
          <a:latin typeface="+mn-lt"/>
          <a:ea typeface="+mn-ea"/>
          <a:cs typeface="+mn-cs"/>
        </a:defRPr>
      </a:lvl5pPr>
      <a:lvl6pPr marL="2049966" algn="l" defTabSz="819986" rtl="0" eaLnBrk="1" latinLnBrk="0" hangingPunct="1">
        <a:defRPr sz="1600" kern="1200">
          <a:solidFill>
            <a:schemeClr val="tx1"/>
          </a:solidFill>
          <a:latin typeface="+mn-lt"/>
          <a:ea typeface="+mn-ea"/>
          <a:cs typeface="+mn-cs"/>
        </a:defRPr>
      </a:lvl6pPr>
      <a:lvl7pPr marL="2459960" algn="l" defTabSz="819986" rtl="0" eaLnBrk="1" latinLnBrk="0" hangingPunct="1">
        <a:defRPr sz="1600" kern="1200">
          <a:solidFill>
            <a:schemeClr val="tx1"/>
          </a:solidFill>
          <a:latin typeface="+mn-lt"/>
          <a:ea typeface="+mn-ea"/>
          <a:cs typeface="+mn-cs"/>
        </a:defRPr>
      </a:lvl7pPr>
      <a:lvl8pPr marL="2869952" algn="l" defTabSz="819986" rtl="0" eaLnBrk="1" latinLnBrk="0" hangingPunct="1">
        <a:defRPr sz="1600" kern="1200">
          <a:solidFill>
            <a:schemeClr val="tx1"/>
          </a:solidFill>
          <a:latin typeface="+mn-lt"/>
          <a:ea typeface="+mn-ea"/>
          <a:cs typeface="+mn-cs"/>
        </a:defRPr>
      </a:lvl8pPr>
      <a:lvl9pPr marL="3279946" algn="l" defTabSz="819986"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39138"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2139139" name="Rectangle 3"/>
          <p:cNvSpPr>
            <a:spLocks noGrp="1" noChangeArrowheads="1"/>
          </p:cNvSpPr>
          <p:nvPr>
            <p:ph type="body" idx="1"/>
          </p:nvPr>
        </p:nvSpPr>
        <p:spPr bwMode="auto">
          <a:xfrm>
            <a:off x="609600" y="1600206"/>
            <a:ext cx="109728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391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dirty="0">
              <a:solidFill>
                <a:srgbClr val="000000"/>
              </a:solidFill>
              <a:cs typeface="Arial" charset="0"/>
            </a:endParaRPr>
          </a:p>
        </p:txBody>
      </p:sp>
      <p:sp>
        <p:nvSpPr>
          <p:cNvPr id="21391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dirty="0">
              <a:solidFill>
                <a:srgbClr val="000000"/>
              </a:solidFill>
              <a:cs typeface="Arial" charset="0"/>
            </a:endParaRPr>
          </a:p>
        </p:txBody>
      </p:sp>
      <p:sp>
        <p:nvSpPr>
          <p:cNvPr id="21391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9F39C3BE-5D04-44A6-AFB7-CDEFB4EB6C2C}" type="slidenum">
              <a:rPr lang="en-US">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
        <p:nvSpPr>
          <p:cNvPr id="2139143" name="AutoShape 7"/>
          <p:cNvSpPr>
            <a:spLocks noChangeArrowheads="1"/>
          </p:cNvSpPr>
          <p:nvPr userDrawn="1"/>
        </p:nvSpPr>
        <p:spPr bwMode="auto">
          <a:xfrm>
            <a:off x="503769" y="1017588"/>
            <a:ext cx="11108267" cy="1444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dirty="0">
              <a:solidFill>
                <a:srgbClr val="FFFFFF"/>
              </a:solidFill>
              <a:cs typeface="Arial" charset="0"/>
            </a:endParaRPr>
          </a:p>
        </p:txBody>
      </p:sp>
    </p:spTree>
    <p:extLst>
      <p:ext uri="{BB962C8B-B14F-4D97-AF65-F5344CB8AC3E}">
        <p14:creationId xmlns:p14="http://schemas.microsoft.com/office/powerpoint/2010/main" val="227475675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rtl="0" fontAlgn="base">
        <a:spcBef>
          <a:spcPct val="0"/>
        </a:spcBef>
        <a:spcAft>
          <a:spcPct val="0"/>
        </a:spcAft>
        <a:defRPr sz="4800" b="1">
          <a:solidFill>
            <a:srgbClr val="FFFF66"/>
          </a:solidFill>
          <a:latin typeface="+mj-lt"/>
          <a:ea typeface="+mj-ea"/>
          <a:cs typeface="+mj-cs"/>
        </a:defRPr>
      </a:lvl1pPr>
      <a:lvl2pPr algn="ctr" rtl="0" fontAlgn="base">
        <a:spcBef>
          <a:spcPct val="0"/>
        </a:spcBef>
        <a:spcAft>
          <a:spcPct val="0"/>
        </a:spcAft>
        <a:defRPr sz="4800" b="1">
          <a:solidFill>
            <a:srgbClr val="FFFF66"/>
          </a:solidFill>
          <a:latin typeface="Arial" charset="0"/>
        </a:defRPr>
      </a:lvl2pPr>
      <a:lvl3pPr algn="ctr" rtl="0" fontAlgn="base">
        <a:spcBef>
          <a:spcPct val="0"/>
        </a:spcBef>
        <a:spcAft>
          <a:spcPct val="0"/>
        </a:spcAft>
        <a:defRPr sz="4800" b="1">
          <a:solidFill>
            <a:srgbClr val="FFFF66"/>
          </a:solidFill>
          <a:latin typeface="Arial" charset="0"/>
        </a:defRPr>
      </a:lvl3pPr>
      <a:lvl4pPr algn="ctr" rtl="0" fontAlgn="base">
        <a:spcBef>
          <a:spcPct val="0"/>
        </a:spcBef>
        <a:spcAft>
          <a:spcPct val="0"/>
        </a:spcAft>
        <a:defRPr sz="4800" b="1">
          <a:solidFill>
            <a:srgbClr val="FFFF66"/>
          </a:solidFill>
          <a:latin typeface="Arial" charset="0"/>
        </a:defRPr>
      </a:lvl4pPr>
      <a:lvl5pPr algn="ctr" rtl="0" fontAlgn="base">
        <a:spcBef>
          <a:spcPct val="0"/>
        </a:spcBef>
        <a:spcAft>
          <a:spcPct val="0"/>
        </a:spcAft>
        <a:defRPr sz="4800" b="1">
          <a:solidFill>
            <a:srgbClr val="FFFF66"/>
          </a:solidFill>
          <a:latin typeface="Arial" charset="0"/>
        </a:defRPr>
      </a:lvl5pPr>
      <a:lvl6pPr marL="457189" algn="ctr" rtl="0" fontAlgn="base">
        <a:spcBef>
          <a:spcPct val="0"/>
        </a:spcBef>
        <a:spcAft>
          <a:spcPct val="0"/>
        </a:spcAft>
        <a:defRPr sz="4800" b="1">
          <a:solidFill>
            <a:srgbClr val="FFFF66"/>
          </a:solidFill>
          <a:latin typeface="Arial" charset="0"/>
        </a:defRPr>
      </a:lvl6pPr>
      <a:lvl7pPr marL="914377" algn="ctr" rtl="0" fontAlgn="base">
        <a:spcBef>
          <a:spcPct val="0"/>
        </a:spcBef>
        <a:spcAft>
          <a:spcPct val="0"/>
        </a:spcAft>
        <a:defRPr sz="4800" b="1">
          <a:solidFill>
            <a:srgbClr val="FFFF66"/>
          </a:solidFill>
          <a:latin typeface="Arial" charset="0"/>
        </a:defRPr>
      </a:lvl7pPr>
      <a:lvl8pPr marL="1371566" algn="ctr" rtl="0" fontAlgn="base">
        <a:spcBef>
          <a:spcPct val="0"/>
        </a:spcBef>
        <a:spcAft>
          <a:spcPct val="0"/>
        </a:spcAft>
        <a:defRPr sz="4800" b="1">
          <a:solidFill>
            <a:srgbClr val="FFFF66"/>
          </a:solidFill>
          <a:latin typeface="Arial" charset="0"/>
        </a:defRPr>
      </a:lvl8pPr>
      <a:lvl9pPr marL="1828754" algn="ctr" rtl="0" fontAlgn="base">
        <a:spcBef>
          <a:spcPct val="0"/>
        </a:spcBef>
        <a:spcAft>
          <a:spcPct val="0"/>
        </a:spcAft>
        <a:defRPr sz="4800" b="1">
          <a:solidFill>
            <a:srgbClr val="FFFF66"/>
          </a:solidFill>
          <a:latin typeface="Arial" charset="0"/>
        </a:defRPr>
      </a:lvl9pPr>
    </p:titleStyle>
    <p:bodyStyle>
      <a:lvl1pPr marL="342891" indent="-342891" algn="l" rtl="0" fontAlgn="base">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42932" indent="-285744" algn="l" rtl="0" fontAlgn="base">
        <a:spcBef>
          <a:spcPct val="20000"/>
        </a:spcBef>
        <a:spcAft>
          <a:spcPct val="0"/>
        </a:spcAft>
        <a:buClr>
          <a:srgbClr val="FFFF66"/>
        </a:buClr>
        <a:buSzPct val="80000"/>
        <a:buFont typeface="Arial" charset="0"/>
        <a:buChar char="■"/>
        <a:defRPr sz="3200">
          <a:solidFill>
            <a:schemeClr val="bg1"/>
          </a:solidFill>
          <a:latin typeface="+mn-lt"/>
        </a:defRPr>
      </a:lvl2pPr>
      <a:lvl3pPr marL="1142971" indent="-228594" algn="l" rtl="0" fontAlgn="base">
        <a:spcBef>
          <a:spcPct val="20000"/>
        </a:spcBef>
        <a:spcAft>
          <a:spcPct val="0"/>
        </a:spcAft>
        <a:buChar char="•"/>
        <a:defRPr sz="2800">
          <a:solidFill>
            <a:schemeClr val="bg1"/>
          </a:solidFill>
          <a:latin typeface="+mn-lt"/>
        </a:defRPr>
      </a:lvl3pPr>
      <a:lvl4pPr marL="1600160" indent="-228594" algn="l" rtl="0" fontAlgn="base">
        <a:spcBef>
          <a:spcPct val="20000"/>
        </a:spcBef>
        <a:spcAft>
          <a:spcPct val="0"/>
        </a:spcAft>
        <a:buChar char="–"/>
        <a:defRPr sz="2400">
          <a:solidFill>
            <a:schemeClr val="bg1"/>
          </a:solidFill>
          <a:latin typeface="+mn-lt"/>
        </a:defRPr>
      </a:lvl4pPr>
      <a:lvl5pPr marL="2057349" indent="-228594" algn="l" rtl="0" fontAlgn="base">
        <a:spcBef>
          <a:spcPct val="20000"/>
        </a:spcBef>
        <a:spcAft>
          <a:spcPct val="0"/>
        </a:spcAft>
        <a:buChar char="»"/>
        <a:defRPr sz="2400">
          <a:solidFill>
            <a:schemeClr val="bg1"/>
          </a:solidFill>
          <a:latin typeface="+mn-lt"/>
        </a:defRPr>
      </a:lvl5pPr>
      <a:lvl6pPr marL="2514537" indent="-228594" algn="l" rtl="0" fontAlgn="base">
        <a:spcBef>
          <a:spcPct val="20000"/>
        </a:spcBef>
        <a:spcAft>
          <a:spcPct val="0"/>
        </a:spcAft>
        <a:buChar char="»"/>
        <a:defRPr sz="2400">
          <a:solidFill>
            <a:schemeClr val="bg1"/>
          </a:solidFill>
          <a:latin typeface="+mn-lt"/>
        </a:defRPr>
      </a:lvl6pPr>
      <a:lvl7pPr marL="2971726" indent="-228594" algn="l" rtl="0" fontAlgn="base">
        <a:spcBef>
          <a:spcPct val="20000"/>
        </a:spcBef>
        <a:spcAft>
          <a:spcPct val="0"/>
        </a:spcAft>
        <a:buChar char="»"/>
        <a:defRPr sz="2400">
          <a:solidFill>
            <a:schemeClr val="bg1"/>
          </a:solidFill>
          <a:latin typeface="+mn-lt"/>
        </a:defRPr>
      </a:lvl7pPr>
      <a:lvl8pPr marL="3428914" indent="-228594" algn="l" rtl="0" fontAlgn="base">
        <a:spcBef>
          <a:spcPct val="20000"/>
        </a:spcBef>
        <a:spcAft>
          <a:spcPct val="0"/>
        </a:spcAft>
        <a:buChar char="»"/>
        <a:defRPr sz="2400">
          <a:solidFill>
            <a:schemeClr val="bg1"/>
          </a:solidFill>
          <a:latin typeface="+mn-lt"/>
        </a:defRPr>
      </a:lvl8pPr>
      <a:lvl9pPr marL="3886103" indent="-228594" algn="l" rtl="0" fontAlgn="base">
        <a:spcBef>
          <a:spcPct val="20000"/>
        </a:spcBef>
        <a:spcAft>
          <a:spcPct val="0"/>
        </a:spcAft>
        <a:buChar char="»"/>
        <a:defRPr sz="2400">
          <a:solidFill>
            <a:schemeClr val="bg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9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3.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9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97.xml"/><Relationship Id="rId5" Type="http://schemas.openxmlformats.org/officeDocument/2006/relationships/hyperlink" Target="https://creativecommons.org/licenses/by-nc-nd/3.0/" TargetMode="External"/><Relationship Id="rId4" Type="http://schemas.openxmlformats.org/officeDocument/2006/relationships/hyperlink" Target="https://mennoknight.wordpress.com/2014/03/19/should-a-christian-eat-their-placent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02.xml"/><Relationship Id="rId4" Type="http://schemas.openxmlformats.org/officeDocument/2006/relationships/hyperlink" Target="https://en.wikipedia.org/wiki/File:No_sign_Right.sv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02.xml"/><Relationship Id="rId4" Type="http://schemas.openxmlformats.org/officeDocument/2006/relationships/hyperlink" Target="https://en.wikipedia.org/wiki/File:No_sign_Right.sv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02.xml"/><Relationship Id="rId5" Type="http://schemas.openxmlformats.org/officeDocument/2006/relationships/hyperlink" Target="https://en.wikipedia.org/wiki/File:No_sign_Right.svg" TargetMode="Externa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197.xml"/><Relationship Id="rId4" Type="http://schemas.openxmlformats.org/officeDocument/2006/relationships/hyperlink" Target="http://casa-del-duderino.blogspot.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197.xml"/><Relationship Id="rId4" Type="http://schemas.openxmlformats.org/officeDocument/2006/relationships/hyperlink" Target="http://casa-del-duderino.blogspot.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197.xml"/><Relationship Id="rId4" Type="http://schemas.openxmlformats.org/officeDocument/2006/relationships/hyperlink" Target="http://casa-del-duderino.blogspot.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casa-del-duderino.blogspot.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197.xml"/><Relationship Id="rId4" Type="http://schemas.openxmlformats.org/officeDocument/2006/relationships/hyperlink" Target="http://casa-del-duderino.blogspot.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197.xml"/><Relationship Id="rId4" Type="http://schemas.openxmlformats.org/officeDocument/2006/relationships/hyperlink" Target="http://casa-del-duderino.blogspot.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196.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mommieonassis.blogspot.com/2012/05/teacher-appreciation-20-gift-idea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9404" y="730293"/>
            <a:ext cx="10273191" cy="5281341"/>
          </a:xfrm>
        </p:spPr>
        <p:txBody>
          <a:bodyPr/>
          <a:lstStyle/>
          <a:p>
            <a:r>
              <a:rPr lang="en-US" b="1" i="1" dirty="0">
                <a:effectLst/>
                <a:latin typeface="Calibri" panose="020F0502020204030204" pitchFamily="34" charset="0"/>
                <a:ea typeface="Calibri" panose="020F0502020204030204" pitchFamily="34" charset="0"/>
                <a:cs typeface="Arial" panose="020B0604020202020204" pitchFamily="34" charset="0"/>
              </a:rPr>
              <a:t>Overture to Affirm and Bind Ourselves to the Biblical Doctrine of the Young Age of the Earth</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dirty="0">
                <a:solidFill>
                  <a:schemeClr val="bg1"/>
                </a:solidFill>
              </a:rPr>
              <a:t>RMD Pastors Conference</a:t>
            </a:r>
            <a:br>
              <a:rPr lang="en-US" dirty="0">
                <a:solidFill>
                  <a:schemeClr val="bg1"/>
                </a:solidFill>
              </a:rPr>
            </a:br>
            <a:r>
              <a:rPr lang="en-US" sz="3600" dirty="0">
                <a:solidFill>
                  <a:schemeClr val="bg1"/>
                </a:solidFill>
              </a:rPr>
              <a:t>Trinity Lutheran Church</a:t>
            </a:r>
            <a:br>
              <a:rPr lang="en-US" sz="3600" dirty="0">
                <a:solidFill>
                  <a:schemeClr val="bg1"/>
                </a:solidFill>
              </a:rPr>
            </a:br>
            <a:r>
              <a:rPr lang="en-US" sz="3600" dirty="0">
                <a:solidFill>
                  <a:schemeClr val="bg1"/>
                </a:solidFill>
              </a:rPr>
              <a:t>16 October 2020</a:t>
            </a:r>
            <a:br>
              <a:rPr lang="en-US" sz="3600" dirty="0">
                <a:solidFill>
                  <a:schemeClr val="bg1"/>
                </a:solidFill>
              </a:rPr>
            </a:b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807" y="5369941"/>
            <a:ext cx="1996112" cy="1487103"/>
          </a:xfrm>
          <a:prstGeom prst="rect">
            <a:avLst/>
          </a:prstGeom>
        </p:spPr>
      </p:pic>
      <p:sp>
        <p:nvSpPr>
          <p:cNvPr id="5" name="TextBox 4"/>
          <p:cNvSpPr txBox="1"/>
          <p:nvPr/>
        </p:nvSpPr>
        <p:spPr>
          <a:xfrm>
            <a:off x="7881487" y="6468177"/>
            <a:ext cx="2646878" cy="369332"/>
          </a:xfrm>
          <a:prstGeom prst="rect">
            <a:avLst/>
          </a:prstGeom>
          <a:noFill/>
        </p:spPr>
        <p:txBody>
          <a:bodyPr wrap="none" rtlCol="0">
            <a:spAutoFit/>
          </a:bodyPr>
          <a:lstStyle/>
          <a:p>
            <a:r>
              <a:rPr lang="en-US" dirty="0">
                <a:solidFill>
                  <a:schemeClr val="bg1"/>
                </a:solidFill>
              </a:rPr>
              <a:t>In the Beginning, God…</a:t>
            </a:r>
          </a:p>
        </p:txBody>
      </p:sp>
    </p:spTree>
    <p:extLst>
      <p:ext uri="{BB962C8B-B14F-4D97-AF65-F5344CB8AC3E}">
        <p14:creationId xmlns:p14="http://schemas.microsoft.com/office/powerpoint/2010/main" val="2412222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36992" y="487680"/>
            <a:ext cx="2389632" cy="707886"/>
          </a:xfrm>
          <a:prstGeom prst="rect">
            <a:avLst/>
          </a:prstGeom>
          <a:noFill/>
        </p:spPr>
        <p:txBody>
          <a:bodyPr wrap="square" rtlCol="0">
            <a:spAutoFit/>
          </a:bodyPr>
          <a:lstStyle/>
          <a:p>
            <a:pPr algn="ctr">
              <a:defRPr/>
            </a:pPr>
            <a:r>
              <a:rPr lang="en-US" sz="4000" b="1" u="sng" dirty="0">
                <a:solidFill>
                  <a:prstClr val="white"/>
                </a:solidFill>
                <a:effectLst>
                  <a:outerShdw blurRad="50800" dist="50800" dir="5400000" algn="ctr" rotWithShape="0">
                    <a:srgbClr val="000000"/>
                  </a:outerShdw>
                </a:effectLst>
                <a:latin typeface="Arial" pitchFamily="34" charset="0"/>
                <a:cs typeface="Arial" pitchFamily="34" charset="0"/>
              </a:rPr>
              <a:t>About</a:t>
            </a:r>
          </a:p>
        </p:txBody>
      </p:sp>
      <p:grpSp>
        <p:nvGrpSpPr>
          <p:cNvPr id="28" name="Group 27"/>
          <p:cNvGrpSpPr/>
          <p:nvPr/>
        </p:nvGrpSpPr>
        <p:grpSpPr>
          <a:xfrm>
            <a:off x="1682506" y="1331157"/>
            <a:ext cx="8419081" cy="830997"/>
            <a:chOff x="158496" y="1331147"/>
            <a:chExt cx="8419081" cy="830997"/>
          </a:xfrm>
        </p:grpSpPr>
        <p:grpSp>
          <p:nvGrpSpPr>
            <p:cNvPr id="19" name="Group 18"/>
            <p:cNvGrpSpPr/>
            <p:nvPr/>
          </p:nvGrpSpPr>
          <p:grpSpPr>
            <a:xfrm>
              <a:off x="158496" y="1341120"/>
              <a:ext cx="6419592" cy="791503"/>
              <a:chOff x="304800" y="1341120"/>
              <a:chExt cx="6419592" cy="791503"/>
            </a:xfrm>
          </p:grpSpPr>
          <p:sp>
            <p:nvSpPr>
              <p:cNvPr id="2" name="TextBox 1"/>
              <p:cNvSpPr txBox="1"/>
              <p:nvPr/>
            </p:nvSpPr>
            <p:spPr>
              <a:xfrm>
                <a:off x="304800" y="1341120"/>
                <a:ext cx="6419592" cy="769441"/>
              </a:xfrm>
              <a:prstGeom prst="rect">
                <a:avLst/>
              </a:prstGeom>
              <a:noFill/>
            </p:spPr>
            <p:txBody>
              <a:bodyPr wrap="square" rtlCol="0">
                <a:spAutoFit/>
              </a:bodyPr>
              <a:lstStyle/>
              <a:p>
                <a:pPr>
                  <a:tabLst>
                    <a:tab pos="4121048" algn="l"/>
                  </a:tabLst>
                  <a:defRPr/>
                </a:pPr>
                <a:r>
                  <a:rPr lang="en-US" sz="4400" dirty="0">
                    <a:solidFill>
                      <a:prstClr val="white"/>
                    </a:solidFill>
                    <a:effectLst>
                      <a:outerShdw blurRad="50800" dist="50800" dir="5400000" algn="ctr" rotWithShape="0">
                        <a:srgbClr val="000000"/>
                      </a:outerShdw>
                    </a:effectLst>
                    <a:latin typeface="Arial" pitchFamily="34" charset="0"/>
                    <a:cs typeface="Arial" pitchFamily="34" charset="0"/>
                  </a:rPr>
                  <a:t>Today	Jesus</a:t>
                </a:r>
              </a:p>
            </p:txBody>
          </p:sp>
          <p:sp>
            <p:nvSpPr>
              <p:cNvPr id="4" name="Right Arrow 3"/>
              <p:cNvSpPr/>
              <p:nvPr/>
            </p:nvSpPr>
            <p:spPr>
              <a:xfrm>
                <a:off x="2731389" y="1459741"/>
                <a:ext cx="1674114" cy="672882"/>
              </a:xfrm>
              <a:prstGeom prst="rightArrow">
                <a:avLst/>
              </a:prstGeom>
              <a:solidFill>
                <a:srgbClr val="92D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grpSp>
        <p:sp>
          <p:nvSpPr>
            <p:cNvPr id="7" name="TextBox 6"/>
            <p:cNvSpPr txBox="1"/>
            <p:nvPr/>
          </p:nvSpPr>
          <p:spPr>
            <a:xfrm>
              <a:off x="6773161" y="1331147"/>
              <a:ext cx="1804416" cy="830997"/>
            </a:xfrm>
            <a:prstGeom prst="rect">
              <a:avLst/>
            </a:prstGeom>
            <a:noFill/>
          </p:spPr>
          <p:txBody>
            <a:bodyPr wrap="square" rtlCol="0">
              <a:spAutoFit/>
              <a:scene3d>
                <a:camera prst="orthographicFront"/>
                <a:lightRig rig="threePt" dir="t"/>
              </a:scene3d>
              <a:sp3d extrusionH="57150">
                <a:bevelT w="38100" h="38100"/>
              </a:sp3d>
            </a:bodyPr>
            <a:lstStyle/>
            <a:p>
              <a:pPr algn="ctr">
                <a:defRPr/>
              </a:pPr>
              <a:r>
                <a:rPr lang="en-US" sz="4800" b="1" dirty="0">
                  <a:solidFill>
                    <a:srgbClr val="92D050"/>
                  </a:solidFill>
                  <a:effectLst>
                    <a:outerShdw blurRad="50800" dist="50800" dir="5400000" algn="ctr" rotWithShape="0">
                      <a:srgbClr val="000000"/>
                    </a:outerShdw>
                  </a:effectLst>
                  <a:latin typeface="Arial" pitchFamily="34" charset="0"/>
                  <a:cs typeface="Arial" pitchFamily="34" charset="0"/>
                </a:rPr>
                <a:t>2,000</a:t>
              </a:r>
            </a:p>
          </p:txBody>
        </p:sp>
      </p:grpSp>
      <p:grpSp>
        <p:nvGrpSpPr>
          <p:cNvPr id="29" name="Group 28"/>
          <p:cNvGrpSpPr/>
          <p:nvPr/>
        </p:nvGrpSpPr>
        <p:grpSpPr>
          <a:xfrm>
            <a:off x="1682506" y="2505455"/>
            <a:ext cx="8419081" cy="870560"/>
            <a:chOff x="158496" y="2505456"/>
            <a:chExt cx="8419081" cy="870561"/>
          </a:xfrm>
        </p:grpSpPr>
        <p:grpSp>
          <p:nvGrpSpPr>
            <p:cNvPr id="20" name="Group 19"/>
            <p:cNvGrpSpPr/>
            <p:nvPr/>
          </p:nvGrpSpPr>
          <p:grpSpPr>
            <a:xfrm>
              <a:off x="158496" y="2505456"/>
              <a:ext cx="6681215" cy="791503"/>
              <a:chOff x="304800" y="2651760"/>
              <a:chExt cx="6681215" cy="791503"/>
            </a:xfrm>
          </p:grpSpPr>
          <p:sp>
            <p:nvSpPr>
              <p:cNvPr id="14" name="TextBox 13"/>
              <p:cNvSpPr txBox="1"/>
              <p:nvPr/>
            </p:nvSpPr>
            <p:spPr>
              <a:xfrm>
                <a:off x="304800" y="2651760"/>
                <a:ext cx="6681215" cy="769442"/>
              </a:xfrm>
              <a:prstGeom prst="rect">
                <a:avLst/>
              </a:prstGeom>
              <a:noFill/>
            </p:spPr>
            <p:txBody>
              <a:bodyPr wrap="square" rtlCol="0">
                <a:spAutoFit/>
              </a:bodyPr>
              <a:lstStyle/>
              <a:p>
                <a:pPr>
                  <a:tabLst>
                    <a:tab pos="4121048" algn="l"/>
                  </a:tabLst>
                  <a:defRPr/>
                </a:pPr>
                <a:r>
                  <a:rPr lang="en-US" sz="4400" dirty="0">
                    <a:solidFill>
                      <a:prstClr val="white"/>
                    </a:solidFill>
                    <a:effectLst>
                      <a:outerShdw blurRad="50800" dist="50800" dir="5400000" algn="ctr" rotWithShape="0">
                        <a:srgbClr val="000000"/>
                      </a:outerShdw>
                    </a:effectLst>
                    <a:latin typeface="Arial" pitchFamily="34" charset="0"/>
                    <a:cs typeface="Arial" pitchFamily="34" charset="0"/>
                  </a:rPr>
                  <a:t>Jesus	Abraham</a:t>
                </a:r>
              </a:p>
            </p:txBody>
          </p:sp>
          <p:sp>
            <p:nvSpPr>
              <p:cNvPr id="15" name="Right Arrow 14"/>
              <p:cNvSpPr/>
              <p:nvPr/>
            </p:nvSpPr>
            <p:spPr>
              <a:xfrm>
                <a:off x="2731390" y="2770381"/>
                <a:ext cx="1674114" cy="672882"/>
              </a:xfrm>
              <a:prstGeom prst="rightArrow">
                <a:avLst/>
              </a:prstGeom>
              <a:solidFill>
                <a:srgbClr val="92D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grpSp>
        <p:sp>
          <p:nvSpPr>
            <p:cNvPr id="22" name="TextBox 21"/>
            <p:cNvSpPr txBox="1"/>
            <p:nvPr/>
          </p:nvSpPr>
          <p:spPr>
            <a:xfrm>
              <a:off x="6773161" y="2545019"/>
              <a:ext cx="1804416" cy="830998"/>
            </a:xfrm>
            <a:prstGeom prst="rect">
              <a:avLst/>
            </a:prstGeom>
            <a:noFill/>
          </p:spPr>
          <p:txBody>
            <a:bodyPr wrap="square" rtlCol="0">
              <a:spAutoFit/>
              <a:scene3d>
                <a:camera prst="orthographicFront"/>
                <a:lightRig rig="threePt" dir="t"/>
              </a:scene3d>
              <a:sp3d extrusionH="57150">
                <a:bevelT w="38100" h="38100"/>
              </a:sp3d>
            </a:bodyPr>
            <a:lstStyle/>
            <a:p>
              <a:pPr algn="ctr">
                <a:defRPr/>
              </a:pPr>
              <a:r>
                <a:rPr lang="en-US" sz="4800" b="1" dirty="0">
                  <a:solidFill>
                    <a:srgbClr val="92D050"/>
                  </a:solidFill>
                  <a:effectLst>
                    <a:outerShdw blurRad="50800" dist="50800" dir="5400000" algn="ctr" rotWithShape="0">
                      <a:srgbClr val="000000"/>
                    </a:outerShdw>
                  </a:effectLst>
                  <a:latin typeface="Arial" pitchFamily="34" charset="0"/>
                  <a:cs typeface="Arial" pitchFamily="34" charset="0"/>
                </a:rPr>
                <a:t>2,000</a:t>
              </a:r>
            </a:p>
          </p:txBody>
        </p:sp>
      </p:grpSp>
      <p:grpSp>
        <p:nvGrpSpPr>
          <p:cNvPr id="30" name="Group 29"/>
          <p:cNvGrpSpPr/>
          <p:nvPr/>
        </p:nvGrpSpPr>
        <p:grpSpPr>
          <a:xfrm>
            <a:off x="1682506" y="3624600"/>
            <a:ext cx="8419081" cy="830997"/>
            <a:chOff x="158496" y="3624588"/>
            <a:chExt cx="8419081" cy="830997"/>
          </a:xfrm>
        </p:grpSpPr>
        <p:grpSp>
          <p:nvGrpSpPr>
            <p:cNvPr id="21" name="Group 20"/>
            <p:cNvGrpSpPr/>
            <p:nvPr/>
          </p:nvGrpSpPr>
          <p:grpSpPr>
            <a:xfrm>
              <a:off x="158496" y="3663696"/>
              <a:ext cx="6419592" cy="791503"/>
              <a:chOff x="353569" y="3870960"/>
              <a:chExt cx="6419592" cy="791503"/>
            </a:xfrm>
          </p:grpSpPr>
          <p:sp>
            <p:nvSpPr>
              <p:cNvPr id="17" name="TextBox 16"/>
              <p:cNvSpPr txBox="1"/>
              <p:nvPr/>
            </p:nvSpPr>
            <p:spPr>
              <a:xfrm>
                <a:off x="353569" y="3870960"/>
                <a:ext cx="6419592" cy="769441"/>
              </a:xfrm>
              <a:prstGeom prst="rect">
                <a:avLst/>
              </a:prstGeom>
              <a:noFill/>
            </p:spPr>
            <p:txBody>
              <a:bodyPr wrap="square" rtlCol="0">
                <a:spAutoFit/>
              </a:bodyPr>
              <a:lstStyle/>
              <a:p>
                <a:pPr>
                  <a:tabLst>
                    <a:tab pos="4121048" algn="l"/>
                  </a:tabLst>
                  <a:defRPr/>
                </a:pPr>
                <a:r>
                  <a:rPr lang="en-US" sz="4400" dirty="0">
                    <a:solidFill>
                      <a:prstClr val="white"/>
                    </a:solidFill>
                    <a:effectLst>
                      <a:outerShdw blurRad="50800" dist="50800" dir="5400000" algn="ctr" rotWithShape="0">
                        <a:srgbClr val="000000"/>
                      </a:outerShdw>
                    </a:effectLst>
                    <a:latin typeface="Arial" pitchFamily="34" charset="0"/>
                    <a:cs typeface="Arial" pitchFamily="34" charset="0"/>
                  </a:rPr>
                  <a:t>Abraham	Adam</a:t>
                </a:r>
              </a:p>
            </p:txBody>
          </p:sp>
          <p:sp>
            <p:nvSpPr>
              <p:cNvPr id="18" name="Right Arrow 17"/>
              <p:cNvSpPr/>
              <p:nvPr/>
            </p:nvSpPr>
            <p:spPr>
              <a:xfrm>
                <a:off x="2780158" y="3989581"/>
                <a:ext cx="1674114" cy="672882"/>
              </a:xfrm>
              <a:prstGeom prst="rightArrow">
                <a:avLst/>
              </a:prstGeom>
              <a:solidFill>
                <a:srgbClr val="92D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grpSp>
        <p:sp>
          <p:nvSpPr>
            <p:cNvPr id="23" name="TextBox 22"/>
            <p:cNvSpPr txBox="1"/>
            <p:nvPr/>
          </p:nvSpPr>
          <p:spPr>
            <a:xfrm>
              <a:off x="6773161" y="3624588"/>
              <a:ext cx="1804416" cy="830997"/>
            </a:xfrm>
            <a:prstGeom prst="rect">
              <a:avLst/>
            </a:prstGeom>
            <a:noFill/>
          </p:spPr>
          <p:txBody>
            <a:bodyPr wrap="square" rtlCol="0">
              <a:spAutoFit/>
              <a:scene3d>
                <a:camera prst="orthographicFront"/>
                <a:lightRig rig="threePt" dir="t"/>
              </a:scene3d>
              <a:sp3d extrusionH="57150">
                <a:bevelT w="38100" h="38100"/>
              </a:sp3d>
            </a:bodyPr>
            <a:lstStyle/>
            <a:p>
              <a:pPr algn="ctr">
                <a:defRPr/>
              </a:pPr>
              <a:r>
                <a:rPr lang="en-US" sz="4800" b="1" dirty="0">
                  <a:solidFill>
                    <a:srgbClr val="92D050"/>
                  </a:solidFill>
                  <a:effectLst>
                    <a:outerShdw blurRad="50800" dist="50800" dir="5400000" algn="ctr" rotWithShape="0">
                      <a:srgbClr val="000000"/>
                    </a:outerShdw>
                  </a:effectLst>
                  <a:latin typeface="Arial" pitchFamily="34" charset="0"/>
                  <a:cs typeface="Arial" pitchFamily="34" charset="0"/>
                </a:rPr>
                <a:t>2,000</a:t>
              </a:r>
            </a:p>
          </p:txBody>
        </p:sp>
      </p:grpSp>
      <p:grpSp>
        <p:nvGrpSpPr>
          <p:cNvPr id="31" name="Group 30"/>
          <p:cNvGrpSpPr/>
          <p:nvPr/>
        </p:nvGrpSpPr>
        <p:grpSpPr>
          <a:xfrm>
            <a:off x="6096009" y="4779276"/>
            <a:ext cx="4352545" cy="999153"/>
            <a:chOff x="4571999" y="4779264"/>
            <a:chExt cx="4352545" cy="999153"/>
          </a:xfrm>
        </p:grpSpPr>
        <p:cxnSp>
          <p:nvCxnSpPr>
            <p:cNvPr id="25" name="Straight Connector 24"/>
            <p:cNvCxnSpPr/>
            <p:nvPr/>
          </p:nvCxnSpPr>
          <p:spPr>
            <a:xfrm>
              <a:off x="5876544" y="4779264"/>
              <a:ext cx="3048000" cy="0"/>
            </a:xfrm>
            <a:prstGeom prst="line">
              <a:avLst/>
            </a:prstGeom>
            <a:ln w="114300">
              <a:solidFill>
                <a:srgbClr val="00B0F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73161" y="4947420"/>
              <a:ext cx="1804416" cy="830997"/>
            </a:xfrm>
            <a:prstGeom prst="rect">
              <a:avLst/>
            </a:prstGeom>
            <a:noFill/>
          </p:spPr>
          <p:txBody>
            <a:bodyPr wrap="square" rtlCol="0">
              <a:spAutoFit/>
              <a:scene3d>
                <a:camera prst="orthographicFront"/>
                <a:lightRig rig="threePt" dir="t"/>
              </a:scene3d>
              <a:sp3d extrusionH="57150">
                <a:bevelT w="38100" h="38100"/>
              </a:sp3d>
            </a:bodyPr>
            <a:lstStyle/>
            <a:p>
              <a:pPr algn="ctr">
                <a:defRPr/>
              </a:pPr>
              <a:r>
                <a:rPr lang="en-US" sz="4800" b="1" dirty="0">
                  <a:solidFill>
                    <a:srgbClr val="92D050"/>
                  </a:solidFill>
                  <a:effectLst>
                    <a:outerShdw blurRad="50800" dist="50800" dir="5400000" algn="ctr" rotWithShape="0">
                      <a:srgbClr val="000000"/>
                    </a:outerShdw>
                  </a:effectLst>
                  <a:latin typeface="Arial" pitchFamily="34" charset="0"/>
                  <a:cs typeface="Arial" pitchFamily="34" charset="0"/>
                </a:rPr>
                <a:t>6,000</a:t>
              </a:r>
            </a:p>
          </p:txBody>
        </p:sp>
        <p:sp>
          <p:nvSpPr>
            <p:cNvPr id="27" name="TextBox 26"/>
            <p:cNvSpPr txBox="1"/>
            <p:nvPr/>
          </p:nvSpPr>
          <p:spPr>
            <a:xfrm>
              <a:off x="4571999" y="4947420"/>
              <a:ext cx="2389632" cy="830997"/>
            </a:xfrm>
            <a:prstGeom prst="rect">
              <a:avLst/>
            </a:prstGeom>
            <a:noFill/>
          </p:spPr>
          <p:txBody>
            <a:bodyPr wrap="square" rtlCol="0">
              <a:spAutoFit/>
              <a:scene3d>
                <a:camera prst="orthographicFront"/>
                <a:lightRig rig="threePt" dir="t"/>
              </a:scene3d>
              <a:sp3d extrusionH="57150">
                <a:bevelT w="38100" h="38100"/>
              </a:sp3d>
            </a:bodyPr>
            <a:lstStyle/>
            <a:p>
              <a:pPr algn="ctr">
                <a:defRPr/>
              </a:pPr>
              <a:r>
                <a:rPr lang="en-US" sz="4800" b="1" dirty="0">
                  <a:solidFill>
                    <a:srgbClr val="92D050"/>
                  </a:solidFill>
                  <a:effectLst>
                    <a:outerShdw blurRad="50800" dist="50800" dir="5400000" algn="ctr" rotWithShape="0">
                      <a:srgbClr val="000000"/>
                    </a:outerShdw>
                  </a:effectLst>
                  <a:latin typeface="Arial" pitchFamily="34" charset="0"/>
                  <a:cs typeface="Arial" pitchFamily="34" charset="0"/>
                </a:rPr>
                <a:t>About</a:t>
              </a:r>
            </a:p>
          </p:txBody>
        </p:sp>
      </p:grpSp>
      <p:pic>
        <p:nvPicPr>
          <p:cNvPr id="6" name="Picture 5" descr="A picture containing graphical user interface&#10;&#10;Description automatically generated">
            <a:extLst>
              <a:ext uri="{FF2B5EF4-FFF2-40B4-BE49-F238E27FC236}">
                <a16:creationId xmlns:a16="http://schemas.microsoft.com/office/drawing/2014/main" id="{1F6D5C3E-F1D7-4462-A721-82CE909352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707" y="4584785"/>
            <a:ext cx="2033016" cy="2033016"/>
          </a:xfrm>
          <a:prstGeom prst="rect">
            <a:avLst/>
          </a:prstGeom>
        </p:spPr>
      </p:pic>
    </p:spTree>
    <p:extLst>
      <p:ext uri="{BB962C8B-B14F-4D97-AF65-F5344CB8AC3E}">
        <p14:creationId xmlns:p14="http://schemas.microsoft.com/office/powerpoint/2010/main" val="265575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642240" y="0"/>
            <a:ext cx="9144000" cy="1143000"/>
          </a:xfrm>
        </p:spPr>
        <p:txBody>
          <a:bodyPr/>
          <a:lstStyle/>
          <a:p>
            <a:r>
              <a:rPr lang="en-US" dirty="0">
                <a:effectLst>
                  <a:outerShdw blurRad="50800" dist="50800" dir="5400000" algn="ctr" rotWithShape="0">
                    <a:srgbClr val="000000"/>
                  </a:outerShdw>
                </a:effectLst>
              </a:rPr>
              <a:t>Literal Interpretation </a:t>
            </a:r>
          </a:p>
        </p:txBody>
      </p:sp>
      <p:sp>
        <p:nvSpPr>
          <p:cNvPr id="5" name="TextBox 4"/>
          <p:cNvSpPr txBox="1"/>
          <p:nvPr/>
        </p:nvSpPr>
        <p:spPr>
          <a:xfrm>
            <a:off x="1792015" y="1686910"/>
            <a:ext cx="2159876" cy="707886"/>
          </a:xfrm>
          <a:prstGeom prst="rect">
            <a:avLst/>
          </a:prstGeom>
          <a:noFill/>
        </p:spPr>
        <p:txBody>
          <a:bodyPr wrap="square" rtlCol="0">
            <a:spAutoFit/>
          </a:bodyPr>
          <a:lstStyle/>
          <a:p>
            <a:pPr fontAlgn="base">
              <a:spcBef>
                <a:spcPct val="0"/>
              </a:spcBef>
              <a:spcAft>
                <a:spcPct val="0"/>
              </a:spcAft>
            </a:pPr>
            <a:r>
              <a:rPr lang="en-US" sz="4000" dirty="0">
                <a:solidFill>
                  <a:srgbClr val="FFFFFF"/>
                </a:solidFill>
                <a:effectLst>
                  <a:outerShdw blurRad="50800" dist="50800" dir="5400000" algn="ctr" rotWithShape="0">
                    <a:srgbClr val="000000"/>
                  </a:outerShdw>
                </a:effectLst>
                <a:cs typeface="Arial" charset="0"/>
              </a:rPr>
              <a:t>Creation</a:t>
            </a:r>
          </a:p>
        </p:txBody>
      </p:sp>
      <p:pic>
        <p:nvPicPr>
          <p:cNvPr id="18" name="Picture 2" descr="Bib Hist Actions-Death 02368"/>
          <p:cNvPicPr preferRelativeResize="0">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l="73334" t="52183" r="3218" b="3832"/>
          <a:stretch/>
        </p:blipFill>
        <p:spPr bwMode="auto">
          <a:xfrm>
            <a:off x="7593734" y="3468416"/>
            <a:ext cx="2144111" cy="3016469"/>
          </a:xfrm>
          <a:prstGeom prst="rect">
            <a:avLst/>
          </a:prstGeom>
          <a:noFill/>
          <a:ln w="57150">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996975" y="2394804"/>
            <a:ext cx="8434551" cy="1325867"/>
            <a:chOff x="472965" y="2394796"/>
            <a:chExt cx="8434551" cy="1325866"/>
          </a:xfrm>
        </p:grpSpPr>
        <p:sp>
          <p:nvSpPr>
            <p:cNvPr id="4" name="Right Arrow 3"/>
            <p:cNvSpPr/>
            <p:nvPr/>
          </p:nvSpPr>
          <p:spPr bwMode="auto">
            <a:xfrm>
              <a:off x="472965" y="2394796"/>
              <a:ext cx="8434551" cy="1215507"/>
            </a:xfrm>
            <a:prstGeom prst="rightArrow">
              <a:avLst/>
            </a:prstGeom>
            <a:solidFill>
              <a:srgbClr val="33CC33"/>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dirty="0">
                <a:solidFill>
                  <a:srgbClr val="FFFFFF"/>
                </a:solidFill>
                <a:cs typeface="Arial" charset="0"/>
              </a:endParaRPr>
            </a:p>
          </p:txBody>
        </p:sp>
        <p:sp>
          <p:nvSpPr>
            <p:cNvPr id="20" name="Rectangle 19"/>
            <p:cNvSpPr/>
            <p:nvPr/>
          </p:nvSpPr>
          <p:spPr bwMode="auto">
            <a:xfrm>
              <a:off x="486102" y="2530363"/>
              <a:ext cx="250590" cy="1190299"/>
            </a:xfrm>
            <a:prstGeom prst="rect">
              <a:avLst/>
            </a:prstGeom>
            <a:solidFill>
              <a:srgbClr val="6633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dirty="0">
                <a:solidFill>
                  <a:srgbClr val="FFFFFF"/>
                </a:solidFill>
                <a:cs typeface="Arial" charset="0"/>
              </a:endParaRPr>
            </a:p>
          </p:txBody>
        </p:sp>
      </p:grpSp>
      <p:sp>
        <p:nvSpPr>
          <p:cNvPr id="14" name="TextBox 13"/>
          <p:cNvSpPr txBox="1"/>
          <p:nvPr/>
        </p:nvSpPr>
        <p:spPr>
          <a:xfrm>
            <a:off x="2278127" y="2648606"/>
            <a:ext cx="4120053" cy="707886"/>
          </a:xfrm>
          <a:prstGeom prst="rect">
            <a:avLst/>
          </a:prstGeom>
          <a:noFill/>
        </p:spPr>
        <p:txBody>
          <a:bodyPr wrap="square" rtlCol="0">
            <a:spAutoFit/>
          </a:bodyPr>
          <a:lstStyle/>
          <a:p>
            <a:pPr algn="ctr" fontAlgn="base">
              <a:spcBef>
                <a:spcPct val="0"/>
              </a:spcBef>
              <a:spcAft>
                <a:spcPct val="0"/>
              </a:spcAft>
            </a:pPr>
            <a:r>
              <a:rPr lang="en-US" sz="4000" b="1" dirty="0">
                <a:solidFill>
                  <a:srgbClr val="000000"/>
                </a:solidFill>
                <a:cs typeface="Arial" charset="0"/>
              </a:rPr>
              <a:t>6 Days (Perfect)</a:t>
            </a:r>
          </a:p>
        </p:txBody>
      </p:sp>
      <p:grpSp>
        <p:nvGrpSpPr>
          <p:cNvPr id="6" name="Group 5"/>
          <p:cNvGrpSpPr/>
          <p:nvPr/>
        </p:nvGrpSpPr>
        <p:grpSpPr>
          <a:xfrm>
            <a:off x="5397069" y="1269733"/>
            <a:ext cx="2159876" cy="2450939"/>
            <a:chOff x="3873068" y="1269723"/>
            <a:chExt cx="2159876" cy="2450939"/>
          </a:xfrm>
        </p:grpSpPr>
        <p:sp>
          <p:nvSpPr>
            <p:cNvPr id="13" name="TextBox 12"/>
            <p:cNvSpPr txBox="1"/>
            <p:nvPr/>
          </p:nvSpPr>
          <p:spPr>
            <a:xfrm>
              <a:off x="3873068" y="1269723"/>
              <a:ext cx="2159876" cy="1323439"/>
            </a:xfrm>
            <a:prstGeom prst="rect">
              <a:avLst/>
            </a:prstGeom>
            <a:noFill/>
          </p:spPr>
          <p:txBody>
            <a:bodyPr wrap="square" rtlCol="0">
              <a:spAutoFit/>
            </a:bodyPr>
            <a:lstStyle/>
            <a:p>
              <a:pPr algn="ctr" fontAlgn="base">
                <a:spcBef>
                  <a:spcPct val="0"/>
                </a:spcBef>
                <a:spcAft>
                  <a:spcPct val="0"/>
                </a:spcAft>
              </a:pPr>
              <a:r>
                <a:rPr lang="en-US" sz="4000" dirty="0">
                  <a:solidFill>
                    <a:srgbClr val="FFFFFF"/>
                  </a:solidFill>
                  <a:effectLst>
                    <a:outerShdw blurRad="50800" dist="50800" dir="5400000" algn="ctr" rotWithShape="0">
                      <a:srgbClr val="000000"/>
                    </a:outerShdw>
                  </a:effectLst>
                  <a:cs typeface="Arial" charset="0"/>
                </a:rPr>
                <a:t>The Fall (Sin)</a:t>
              </a:r>
            </a:p>
          </p:txBody>
        </p:sp>
        <p:sp>
          <p:nvSpPr>
            <p:cNvPr id="12" name="Rectangle 11"/>
            <p:cNvSpPr/>
            <p:nvPr/>
          </p:nvSpPr>
          <p:spPr bwMode="auto">
            <a:xfrm>
              <a:off x="4858410" y="2530363"/>
              <a:ext cx="250590" cy="1190299"/>
            </a:xfrm>
            <a:prstGeom prst="rect">
              <a:avLst/>
            </a:prstGeom>
            <a:solidFill>
              <a:srgbClr val="6633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dirty="0">
                <a:solidFill>
                  <a:srgbClr val="FFFFFF"/>
                </a:solidFill>
                <a:effectLst>
                  <a:outerShdw blurRad="50800" dist="50800" dir="5400000" algn="ctr" rotWithShape="0">
                    <a:srgbClr val="000000"/>
                  </a:outerShdw>
                </a:effectLst>
                <a:cs typeface="Arial" charset="0"/>
              </a:endParaRPr>
            </a:p>
          </p:txBody>
        </p:sp>
      </p:grpSp>
      <p:sp>
        <p:nvSpPr>
          <p:cNvPr id="7" name="Bent Arrow 6"/>
          <p:cNvSpPr/>
          <p:nvPr/>
        </p:nvSpPr>
        <p:spPr bwMode="auto">
          <a:xfrm rot="5400000">
            <a:off x="7398759" y="1917616"/>
            <a:ext cx="1864268" cy="1237331"/>
          </a:xfrm>
          <a:prstGeom prst="bentArrow">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dirty="0">
              <a:solidFill>
                <a:srgbClr val="FFFFFF"/>
              </a:solidFill>
              <a:cs typeface="Arial" charset="0"/>
            </a:endParaRPr>
          </a:p>
        </p:txBody>
      </p:sp>
      <p:sp>
        <p:nvSpPr>
          <p:cNvPr id="8" name="TextBox 7"/>
          <p:cNvSpPr txBox="1"/>
          <p:nvPr/>
        </p:nvSpPr>
        <p:spPr>
          <a:xfrm>
            <a:off x="1755747" y="4238115"/>
            <a:ext cx="5997155" cy="2246769"/>
          </a:xfrm>
          <a:prstGeom prst="rect">
            <a:avLst/>
          </a:prstGeom>
          <a:noFill/>
        </p:spPr>
        <p:txBody>
          <a:bodyPr wrap="none" rtlCol="0">
            <a:spAutoFit/>
          </a:bodyPr>
          <a:lstStyle/>
          <a:p>
            <a:r>
              <a:rPr lang="en-US" sz="2800" b="1" dirty="0">
                <a:solidFill>
                  <a:schemeClr val="bg1"/>
                </a:solidFill>
                <a:effectLst>
                  <a:outerShdw blurRad="50800" dist="50800" dir="5400000" algn="ctr" rotWithShape="0">
                    <a:srgbClr val="000000"/>
                  </a:outerShdw>
                </a:effectLst>
              </a:rPr>
              <a:t>Romans 5:12 Therefore, just as</a:t>
            </a:r>
          </a:p>
          <a:p>
            <a:r>
              <a:rPr lang="en-US" sz="2800" b="1" dirty="0">
                <a:solidFill>
                  <a:schemeClr val="bg1"/>
                </a:solidFill>
                <a:effectLst>
                  <a:outerShdw blurRad="50800" dist="50800" dir="5400000" algn="ctr" rotWithShape="0">
                    <a:srgbClr val="000000"/>
                  </a:outerShdw>
                </a:effectLst>
              </a:rPr>
              <a:t> through one man sin entered</a:t>
            </a:r>
          </a:p>
          <a:p>
            <a:r>
              <a:rPr lang="en-US" sz="2800" b="1" dirty="0">
                <a:solidFill>
                  <a:schemeClr val="bg1"/>
                </a:solidFill>
                <a:effectLst>
                  <a:outerShdw blurRad="50800" dist="50800" dir="5400000" algn="ctr" rotWithShape="0">
                    <a:srgbClr val="000000"/>
                  </a:outerShdw>
                </a:effectLst>
              </a:rPr>
              <a:t> the world, and death through sin,</a:t>
            </a:r>
          </a:p>
          <a:p>
            <a:r>
              <a:rPr lang="en-US" sz="2800" b="1" dirty="0">
                <a:solidFill>
                  <a:schemeClr val="bg1"/>
                </a:solidFill>
                <a:effectLst>
                  <a:outerShdw blurRad="50800" dist="50800" dir="5400000" algn="ctr" rotWithShape="0">
                    <a:srgbClr val="000000"/>
                  </a:outerShdw>
                </a:effectLst>
              </a:rPr>
              <a:t> and thus death spread to all men,</a:t>
            </a:r>
          </a:p>
          <a:p>
            <a:r>
              <a:rPr lang="en-US" sz="2800" b="1" dirty="0">
                <a:solidFill>
                  <a:schemeClr val="bg1"/>
                </a:solidFill>
                <a:effectLst>
                  <a:outerShdw blurRad="50800" dist="50800" dir="5400000" algn="ctr" rotWithShape="0">
                    <a:srgbClr val="000000"/>
                  </a:outerShdw>
                </a:effectLst>
              </a:rPr>
              <a:t> because all sinned.</a:t>
            </a:r>
            <a:endParaRPr lang="en-US" sz="3200" b="1" dirty="0">
              <a:solidFill>
                <a:schemeClr val="bg1"/>
              </a:solidFill>
              <a:effectLst>
                <a:outerShdw blurRad="50800" dist="50800" dir="5400000" algn="ctr" rotWithShape="0">
                  <a:srgbClr val="000000"/>
                </a:outerShdw>
              </a:effectLst>
            </a:endParaRPr>
          </a:p>
        </p:txBody>
      </p:sp>
    </p:spTree>
    <p:extLst>
      <p:ext uri="{BB962C8B-B14F-4D97-AF65-F5344CB8AC3E}">
        <p14:creationId xmlns:p14="http://schemas.microsoft.com/office/powerpoint/2010/main" val="2573375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2240" y="0"/>
            <a:ext cx="9144000" cy="1143000"/>
          </a:xfrm>
        </p:spPr>
        <p:txBody>
          <a:bodyPr/>
          <a:lstStyle/>
          <a:p>
            <a:r>
              <a:rPr lang="en-US" dirty="0"/>
              <a:t>Millions of Years</a:t>
            </a:r>
            <a:endParaRPr lang="en-US" dirty="0">
              <a:solidFill>
                <a:schemeClr val="tx1"/>
              </a:solidFill>
            </a:endParaRPr>
          </a:p>
        </p:txBody>
      </p:sp>
      <p:sp>
        <p:nvSpPr>
          <p:cNvPr id="5" name="TextBox 4"/>
          <p:cNvSpPr txBox="1"/>
          <p:nvPr/>
        </p:nvSpPr>
        <p:spPr>
          <a:xfrm>
            <a:off x="1792015" y="1686910"/>
            <a:ext cx="2159876" cy="707886"/>
          </a:xfrm>
          <a:prstGeom prst="rect">
            <a:avLst/>
          </a:prstGeom>
          <a:noFill/>
        </p:spPr>
        <p:txBody>
          <a:bodyPr wrap="square" rtlCol="0">
            <a:spAutoFit/>
          </a:bodyPr>
          <a:lstStyle/>
          <a:p>
            <a:pPr fontAlgn="base">
              <a:spcBef>
                <a:spcPct val="0"/>
              </a:spcBef>
              <a:spcAft>
                <a:spcPct val="0"/>
              </a:spcAft>
            </a:pPr>
            <a:r>
              <a:rPr lang="en-US" sz="4000" dirty="0">
                <a:solidFill>
                  <a:srgbClr val="FFFFFF"/>
                </a:solidFill>
                <a:effectLst>
                  <a:outerShdw blurRad="50800" dist="50800" dir="5400000" algn="ctr" rotWithShape="0">
                    <a:srgbClr val="000000"/>
                  </a:outerShdw>
                </a:effectLst>
                <a:cs typeface="Arial" charset="0"/>
              </a:rPr>
              <a:t>Creation</a:t>
            </a:r>
          </a:p>
        </p:txBody>
      </p:sp>
      <p:grpSp>
        <p:nvGrpSpPr>
          <p:cNvPr id="2" name="Group 1"/>
          <p:cNvGrpSpPr/>
          <p:nvPr/>
        </p:nvGrpSpPr>
        <p:grpSpPr>
          <a:xfrm>
            <a:off x="1996975" y="2394805"/>
            <a:ext cx="8434551" cy="1656943"/>
            <a:chOff x="472965" y="2394796"/>
            <a:chExt cx="8434551" cy="1656942"/>
          </a:xfrm>
        </p:grpSpPr>
        <p:sp>
          <p:nvSpPr>
            <p:cNvPr id="4" name="Right Arrow 3"/>
            <p:cNvSpPr/>
            <p:nvPr/>
          </p:nvSpPr>
          <p:spPr bwMode="auto">
            <a:xfrm>
              <a:off x="472965" y="2394796"/>
              <a:ext cx="8434551" cy="1215507"/>
            </a:xfrm>
            <a:prstGeom prst="rightArrow">
              <a:avLst/>
            </a:prstGeom>
            <a:solidFill>
              <a:srgbClr val="33CC33"/>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dirty="0">
                <a:solidFill>
                  <a:srgbClr val="FFFFFF"/>
                </a:solidFill>
                <a:cs typeface="Arial" charset="0"/>
              </a:endParaRPr>
            </a:p>
          </p:txBody>
        </p:sp>
        <p:sp>
          <p:nvSpPr>
            <p:cNvPr id="20" name="Rectangle 19"/>
            <p:cNvSpPr/>
            <p:nvPr/>
          </p:nvSpPr>
          <p:spPr bwMode="auto">
            <a:xfrm>
              <a:off x="486101" y="2530363"/>
              <a:ext cx="320291" cy="1521375"/>
            </a:xfrm>
            <a:prstGeom prst="rect">
              <a:avLst/>
            </a:prstGeom>
            <a:solidFill>
              <a:srgbClr val="6633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dirty="0">
                <a:solidFill>
                  <a:srgbClr val="FFFFFF"/>
                </a:solidFill>
                <a:cs typeface="Arial" charset="0"/>
              </a:endParaRPr>
            </a:p>
          </p:txBody>
        </p:sp>
      </p:grpSp>
      <p:sp>
        <p:nvSpPr>
          <p:cNvPr id="14" name="TextBox 13"/>
          <p:cNvSpPr txBox="1"/>
          <p:nvPr/>
        </p:nvSpPr>
        <p:spPr>
          <a:xfrm>
            <a:off x="2278118" y="2648617"/>
            <a:ext cx="4104292" cy="646331"/>
          </a:xfrm>
          <a:prstGeom prst="rect">
            <a:avLst/>
          </a:prstGeom>
          <a:noFill/>
        </p:spPr>
        <p:txBody>
          <a:bodyPr wrap="square" rtlCol="0">
            <a:spAutoFit/>
          </a:bodyPr>
          <a:lstStyle/>
          <a:p>
            <a:pPr algn="ctr" fontAlgn="base">
              <a:spcBef>
                <a:spcPct val="0"/>
              </a:spcBef>
              <a:spcAft>
                <a:spcPct val="0"/>
              </a:spcAft>
            </a:pPr>
            <a:r>
              <a:rPr lang="en-US" sz="3600" b="1" dirty="0">
                <a:solidFill>
                  <a:srgbClr val="000000"/>
                </a:solidFill>
                <a:cs typeface="Arial" charset="0"/>
              </a:rPr>
              <a:t>Millions of Years</a:t>
            </a:r>
          </a:p>
        </p:txBody>
      </p:sp>
      <p:grpSp>
        <p:nvGrpSpPr>
          <p:cNvPr id="16" name="Group 15"/>
          <p:cNvGrpSpPr/>
          <p:nvPr/>
        </p:nvGrpSpPr>
        <p:grpSpPr>
          <a:xfrm>
            <a:off x="7513491" y="1604148"/>
            <a:ext cx="2704048" cy="3945157"/>
            <a:chOff x="5989491" y="1604138"/>
            <a:chExt cx="2704048" cy="3945158"/>
          </a:xfrm>
        </p:grpSpPr>
        <p:sp>
          <p:nvSpPr>
            <p:cNvPr id="7" name="Bent Arrow 6"/>
            <p:cNvSpPr/>
            <p:nvPr/>
          </p:nvSpPr>
          <p:spPr bwMode="auto">
            <a:xfrm rot="5400000">
              <a:off x="6188663" y="1917606"/>
              <a:ext cx="1864268" cy="1237331"/>
            </a:xfrm>
            <a:prstGeom prst="bentArrow">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dirty="0">
                <a:solidFill>
                  <a:srgbClr val="FFFFFF"/>
                </a:solidFill>
                <a:cs typeface="Arial" charset="0"/>
              </a:endParaRPr>
            </a:p>
          </p:txBody>
        </p:sp>
        <p:sp>
          <p:nvSpPr>
            <p:cNvPr id="8" name="TextBox 7"/>
            <p:cNvSpPr txBox="1"/>
            <p:nvPr/>
          </p:nvSpPr>
          <p:spPr>
            <a:xfrm>
              <a:off x="5989491" y="3610304"/>
              <a:ext cx="2704048" cy="1938992"/>
            </a:xfrm>
            <a:prstGeom prst="rect">
              <a:avLst/>
            </a:prstGeom>
            <a:noFill/>
          </p:spPr>
          <p:txBody>
            <a:bodyPr wrap="square" rtlCol="0">
              <a:spAutoFit/>
              <a:scene3d>
                <a:camera prst="orthographicFront"/>
                <a:lightRig rig="threePt" dir="t"/>
              </a:scene3d>
              <a:sp3d extrusionH="57150">
                <a:bevelT w="69850" h="69850" prst="divot"/>
              </a:sp3d>
            </a:bodyPr>
            <a:lstStyle/>
            <a:p>
              <a:pPr algn="ctr" fontAlgn="base">
                <a:spcBef>
                  <a:spcPct val="0"/>
                </a:spcBef>
                <a:spcAft>
                  <a:spcPct val="0"/>
                </a:spcAft>
              </a:pPr>
              <a:r>
                <a:rPr lang="en-US" sz="6000" b="1" dirty="0">
                  <a:solidFill>
                    <a:srgbClr val="FFFF00"/>
                  </a:solidFill>
                  <a:effectLst>
                    <a:outerShdw blurRad="50800" dist="50800" dir="5400000" algn="ctr" rotWithShape="0">
                      <a:srgbClr val="000000"/>
                    </a:outerShdw>
                  </a:effectLst>
                  <a:cs typeface="Arial" charset="0"/>
                </a:rPr>
                <a:t>No Effect</a:t>
              </a:r>
            </a:p>
          </p:txBody>
        </p:sp>
      </p:grpSp>
      <p:grpSp>
        <p:nvGrpSpPr>
          <p:cNvPr id="11" name="Group 10"/>
          <p:cNvGrpSpPr/>
          <p:nvPr/>
        </p:nvGrpSpPr>
        <p:grpSpPr>
          <a:xfrm>
            <a:off x="5983933" y="1269731"/>
            <a:ext cx="2159876" cy="2782015"/>
            <a:chOff x="4459932" y="1269723"/>
            <a:chExt cx="2159876" cy="2782014"/>
          </a:xfrm>
        </p:grpSpPr>
        <p:sp>
          <p:nvSpPr>
            <p:cNvPr id="13" name="TextBox 12"/>
            <p:cNvSpPr txBox="1"/>
            <p:nvPr/>
          </p:nvSpPr>
          <p:spPr>
            <a:xfrm>
              <a:off x="4459932" y="1269723"/>
              <a:ext cx="2159876" cy="1323439"/>
            </a:xfrm>
            <a:prstGeom prst="rect">
              <a:avLst/>
            </a:prstGeom>
            <a:noFill/>
          </p:spPr>
          <p:txBody>
            <a:bodyPr wrap="square" rtlCol="0">
              <a:spAutoFit/>
            </a:bodyPr>
            <a:lstStyle/>
            <a:p>
              <a:pPr algn="ctr" fontAlgn="base">
                <a:spcBef>
                  <a:spcPct val="0"/>
                </a:spcBef>
                <a:spcAft>
                  <a:spcPct val="0"/>
                </a:spcAft>
              </a:pPr>
              <a:r>
                <a:rPr lang="en-US" sz="4000" dirty="0">
                  <a:solidFill>
                    <a:srgbClr val="FFFFFF"/>
                  </a:solidFill>
                  <a:effectLst>
                    <a:outerShdw blurRad="50800" dist="50800" dir="5400000" algn="ctr" rotWithShape="0">
                      <a:srgbClr val="000000"/>
                    </a:outerShdw>
                  </a:effectLst>
                  <a:cs typeface="Arial" charset="0"/>
                </a:rPr>
                <a:t>The Fall (Sin)</a:t>
              </a:r>
            </a:p>
          </p:txBody>
        </p:sp>
        <p:sp>
          <p:nvSpPr>
            <p:cNvPr id="15" name="Rectangle 14"/>
            <p:cNvSpPr/>
            <p:nvPr/>
          </p:nvSpPr>
          <p:spPr bwMode="auto">
            <a:xfrm>
              <a:off x="5331100" y="2530362"/>
              <a:ext cx="320291" cy="1521375"/>
            </a:xfrm>
            <a:prstGeom prst="rect">
              <a:avLst/>
            </a:prstGeom>
            <a:solidFill>
              <a:srgbClr val="6633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dirty="0">
                <a:solidFill>
                  <a:srgbClr val="FFFFFF"/>
                </a:solidFill>
                <a:effectLst>
                  <a:outerShdw blurRad="50800" dist="50800" dir="5400000" algn="ctr" rotWithShape="0">
                    <a:srgbClr val="000000"/>
                  </a:outerShdw>
                </a:effectLst>
                <a:cs typeface="Arial" charset="0"/>
              </a:endParaRPr>
            </a:p>
          </p:txBody>
        </p:sp>
      </p:grpSp>
      <p:grpSp>
        <p:nvGrpSpPr>
          <p:cNvPr id="9" name="Group 8"/>
          <p:cNvGrpSpPr/>
          <p:nvPr/>
        </p:nvGrpSpPr>
        <p:grpSpPr>
          <a:xfrm>
            <a:off x="5338735" y="2530363"/>
            <a:ext cx="2263652" cy="2598870"/>
            <a:chOff x="3814735" y="2530363"/>
            <a:chExt cx="2263652" cy="2598870"/>
          </a:xfrm>
        </p:grpSpPr>
        <p:sp>
          <p:nvSpPr>
            <p:cNvPr id="12" name="Rectangle 11"/>
            <p:cNvSpPr/>
            <p:nvPr/>
          </p:nvSpPr>
          <p:spPr bwMode="auto">
            <a:xfrm>
              <a:off x="4858409" y="2530363"/>
              <a:ext cx="320291" cy="1521375"/>
            </a:xfrm>
            <a:prstGeom prst="rect">
              <a:avLst/>
            </a:prstGeom>
            <a:solidFill>
              <a:srgbClr val="6633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dirty="0">
                <a:solidFill>
                  <a:srgbClr val="FFFFFF"/>
                </a:solidFill>
                <a:effectLst>
                  <a:outerShdw blurRad="50800" dist="50800" dir="5400000" algn="ctr" rotWithShape="0">
                    <a:srgbClr val="000000"/>
                  </a:outerShdw>
                </a:effectLst>
                <a:cs typeface="Arial" charset="0"/>
              </a:endParaRPr>
            </a:p>
          </p:txBody>
        </p:sp>
        <p:sp>
          <p:nvSpPr>
            <p:cNvPr id="6" name="TextBox 5"/>
            <p:cNvSpPr txBox="1"/>
            <p:nvPr/>
          </p:nvSpPr>
          <p:spPr>
            <a:xfrm>
              <a:off x="3814735" y="3928904"/>
              <a:ext cx="2263652" cy="1200329"/>
            </a:xfrm>
            <a:prstGeom prst="rect">
              <a:avLst/>
            </a:prstGeom>
            <a:noFill/>
          </p:spPr>
          <p:txBody>
            <a:bodyPr wrap="square" rtlCol="0">
              <a:spAutoFit/>
            </a:bodyPr>
            <a:lstStyle/>
            <a:p>
              <a:pPr algn="ctr" fontAlgn="base">
                <a:spcBef>
                  <a:spcPct val="0"/>
                </a:spcBef>
                <a:spcAft>
                  <a:spcPct val="0"/>
                </a:spcAft>
              </a:pPr>
              <a:r>
                <a:rPr lang="en-US" sz="3600" dirty="0">
                  <a:solidFill>
                    <a:srgbClr val="FFFFFF"/>
                  </a:solidFill>
                  <a:effectLst>
                    <a:outerShdw blurRad="50800" dist="50800" dir="5400000" algn="ctr" rotWithShape="0">
                      <a:srgbClr val="000000"/>
                    </a:outerShdw>
                  </a:effectLst>
                  <a:cs typeface="Arial" charset="0"/>
                </a:rPr>
                <a:t>Adam Eve</a:t>
              </a:r>
            </a:p>
          </p:txBody>
        </p:sp>
      </p:grpSp>
      <p:sp>
        <p:nvSpPr>
          <p:cNvPr id="19" name="TextBox 18"/>
          <p:cNvSpPr txBox="1"/>
          <p:nvPr/>
        </p:nvSpPr>
        <p:spPr>
          <a:xfrm>
            <a:off x="3753163" y="3343035"/>
            <a:ext cx="980091" cy="2492990"/>
          </a:xfrm>
          <a:prstGeom prst="rect">
            <a:avLst/>
          </a:prstGeom>
          <a:noFill/>
        </p:spPr>
        <p:txBody>
          <a:bodyPr wrap="square" rtlCol="0">
            <a:spAutoFit/>
            <a:scene3d>
              <a:camera prst="orthographicFront"/>
              <a:lightRig rig="threePt" dir="t"/>
            </a:scene3d>
            <a:sp3d extrusionH="57150">
              <a:bevelT w="69850" h="69850" prst="divot"/>
            </a:sp3d>
          </a:bodyPr>
          <a:lstStyle/>
          <a:p>
            <a:pPr fontAlgn="base">
              <a:spcBef>
                <a:spcPct val="0"/>
              </a:spcBef>
              <a:spcAft>
                <a:spcPct val="0"/>
              </a:spcAft>
            </a:pPr>
            <a:r>
              <a:rPr lang="en-US" sz="15600" b="1" dirty="0">
                <a:solidFill>
                  <a:srgbClr val="FFFF00"/>
                </a:solidFill>
                <a:effectLst>
                  <a:outerShdw blurRad="50800" dist="63500" dir="5400000" algn="ctr" rotWithShape="0">
                    <a:srgbClr val="000000"/>
                  </a:outerShdw>
                </a:effectLst>
                <a:latin typeface="Arial Black" pitchFamily="34" charset="0"/>
                <a:cs typeface="Arial" charset="0"/>
              </a:rPr>
              <a:t>?</a:t>
            </a:r>
          </a:p>
        </p:txBody>
      </p:sp>
      <p:pic>
        <p:nvPicPr>
          <p:cNvPr id="18" name="Picture 2" descr="Bib Hist Actions-Death 02368"/>
          <p:cNvPicPr preferRelativeResize="0">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l="73334" t="52183" r="3218" b="3832"/>
          <a:stretch/>
        </p:blipFill>
        <p:spPr bwMode="auto">
          <a:xfrm>
            <a:off x="3258218" y="3484252"/>
            <a:ext cx="2144111" cy="3016469"/>
          </a:xfrm>
          <a:prstGeom prst="rect">
            <a:avLst/>
          </a:prstGeom>
          <a:noFill/>
          <a:ln w="57150">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876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500"/>
                            </p:stCondLst>
                            <p:childTnLst>
                              <p:par>
                                <p:cTn id="19" presetID="53" presetClass="entr" presetSubtype="16" fill="hold" grpId="0" nodeType="afterEffect">
                                  <p:stCondLst>
                                    <p:cond delay="50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a:xfrm>
            <a:off x="1504649" y="78067"/>
            <a:ext cx="9144000" cy="971549"/>
          </a:xfrm>
        </p:spPr>
        <p:txBody>
          <a:bodyPr/>
          <a:lstStyle/>
          <a:p>
            <a:pPr eaLnBrk="1" hangingPunct="1"/>
            <a:r>
              <a:rPr lang="en-US" sz="4400" dirty="0"/>
              <a:t>Character of God</a:t>
            </a:r>
            <a:br>
              <a:rPr lang="en-US" sz="4400" dirty="0"/>
            </a:br>
            <a:r>
              <a:rPr lang="en-US" sz="3200" dirty="0">
                <a:solidFill>
                  <a:schemeClr val="bg1"/>
                </a:solidFill>
              </a:rPr>
              <a:t>Genesis 1:31</a:t>
            </a:r>
            <a:endParaRPr lang="en-US" sz="3600" dirty="0">
              <a:solidFill>
                <a:schemeClr val="bg1"/>
              </a:solidFill>
            </a:endParaRPr>
          </a:p>
        </p:txBody>
      </p:sp>
      <p:sp>
        <p:nvSpPr>
          <p:cNvPr id="2" name="TextBox 1"/>
          <p:cNvSpPr txBox="1"/>
          <p:nvPr/>
        </p:nvSpPr>
        <p:spPr>
          <a:xfrm>
            <a:off x="1960109" y="1361992"/>
            <a:ext cx="8454683" cy="2308324"/>
          </a:xfrm>
          <a:prstGeom prst="rect">
            <a:avLst/>
          </a:prstGeom>
          <a:noFill/>
        </p:spPr>
        <p:txBody>
          <a:bodyPr wrap="square" rtlCol="0">
            <a:spAutoFit/>
          </a:bodyPr>
          <a:lstStyle/>
          <a:p>
            <a:r>
              <a:rPr lang="en-US" sz="3600" dirty="0">
                <a:solidFill>
                  <a:srgbClr val="FFFFFF"/>
                </a:solidFill>
                <a:effectLst>
                  <a:outerShdw blurRad="50800" dist="50800" dir="5400000" algn="ctr" rotWithShape="0">
                    <a:srgbClr val="000000"/>
                  </a:outerShdw>
                </a:effectLst>
              </a:rPr>
              <a:t>And God saw every thing that he had made, and, behold, it was </a:t>
            </a:r>
            <a:r>
              <a:rPr lang="en-US" sz="3600" b="1" dirty="0">
                <a:solidFill>
                  <a:srgbClr val="FFFFFF"/>
                </a:solidFill>
                <a:effectLst>
                  <a:outerShdw blurRad="50800" dist="50800" dir="5400000" algn="ctr" rotWithShape="0">
                    <a:srgbClr val="000000"/>
                  </a:outerShdw>
                </a:effectLst>
              </a:rPr>
              <a:t>very good</a:t>
            </a:r>
            <a:r>
              <a:rPr lang="en-US" sz="3600" dirty="0">
                <a:solidFill>
                  <a:srgbClr val="FFFFFF"/>
                </a:solidFill>
                <a:effectLst>
                  <a:outerShdw blurRad="50800" dist="50800" dir="5400000" algn="ctr" rotWithShape="0">
                    <a:srgbClr val="000000"/>
                  </a:outerShdw>
                </a:effectLst>
              </a:rPr>
              <a:t>. And the evening and the morning were the sixth day.</a:t>
            </a:r>
          </a:p>
        </p:txBody>
      </p:sp>
      <p:grpSp>
        <p:nvGrpSpPr>
          <p:cNvPr id="3" name="Group 2"/>
          <p:cNvGrpSpPr/>
          <p:nvPr/>
        </p:nvGrpSpPr>
        <p:grpSpPr>
          <a:xfrm>
            <a:off x="2154951" y="3866837"/>
            <a:ext cx="7924357" cy="3017153"/>
            <a:chOff x="630941" y="3866829"/>
            <a:chExt cx="7924357" cy="3017152"/>
          </a:xfrm>
        </p:grpSpPr>
        <p:grpSp>
          <p:nvGrpSpPr>
            <p:cNvPr id="109569" name="Group 109568"/>
            <p:cNvGrpSpPr/>
            <p:nvPr/>
          </p:nvGrpSpPr>
          <p:grpSpPr>
            <a:xfrm>
              <a:off x="630941" y="3866829"/>
              <a:ext cx="7924357" cy="2840038"/>
              <a:chOff x="630941" y="3866829"/>
              <a:chExt cx="7924357" cy="2840038"/>
            </a:xfrm>
          </p:grpSpPr>
          <p:grpSp>
            <p:nvGrpSpPr>
              <p:cNvPr id="23" name="Group 12"/>
              <p:cNvGrpSpPr>
                <a:grpSpLocks/>
              </p:cNvGrpSpPr>
              <p:nvPr/>
            </p:nvGrpSpPr>
            <p:grpSpPr bwMode="auto">
              <a:xfrm>
                <a:off x="5234248" y="3866829"/>
                <a:ext cx="3321050" cy="2840038"/>
                <a:chOff x="2920" y="2189"/>
                <a:chExt cx="2092" cy="1789"/>
              </a:xfrm>
            </p:grpSpPr>
            <p:grpSp>
              <p:nvGrpSpPr>
                <p:cNvPr id="24" name="Group 13"/>
                <p:cNvGrpSpPr>
                  <a:grpSpLocks/>
                </p:cNvGrpSpPr>
                <p:nvPr/>
              </p:nvGrpSpPr>
              <p:grpSpPr bwMode="auto">
                <a:xfrm>
                  <a:off x="2920" y="2189"/>
                  <a:ext cx="2092" cy="1789"/>
                  <a:chOff x="283" y="2304"/>
                  <a:chExt cx="2092" cy="1510"/>
                </a:xfrm>
              </p:grpSpPr>
              <p:sp>
                <p:nvSpPr>
                  <p:cNvPr id="27" name="Rectangle 14"/>
                  <p:cNvSpPr>
                    <a:spLocks noChangeArrowheads="1"/>
                  </p:cNvSpPr>
                  <p:nvPr/>
                </p:nvSpPr>
                <p:spPr bwMode="auto">
                  <a:xfrm>
                    <a:off x="290" y="2333"/>
                    <a:ext cx="2085" cy="1481"/>
                  </a:xfrm>
                  <a:prstGeom prst="rect">
                    <a:avLst/>
                  </a:prstGeom>
                  <a:solidFill>
                    <a:srgbClr val="5C25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28" name="Rectangle 15"/>
                  <p:cNvSpPr>
                    <a:spLocks noChangeArrowheads="1"/>
                  </p:cNvSpPr>
                  <p:nvPr/>
                </p:nvSpPr>
                <p:spPr bwMode="auto">
                  <a:xfrm>
                    <a:off x="283" y="2304"/>
                    <a:ext cx="2086" cy="1481"/>
                  </a:xfrm>
                  <a:prstGeom prst="rect">
                    <a:avLst/>
                  </a:prstGeom>
                  <a:noFill/>
                  <a:ln w="57150">
                    <a:solidFill>
                      <a:srgbClr val="D25500"/>
                    </a:solidFill>
                    <a:miter lim="800000"/>
                    <a:headEnd/>
                    <a:tailEnd/>
                  </a:ln>
                  <a:effectLst>
                    <a:prstShdw prst="shdw17" dist="17961" dir="2700000">
                      <a:srgbClr val="7E3300"/>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dirty="0">
                      <a:solidFill>
                        <a:srgbClr val="FFFFFF"/>
                      </a:solidFill>
                    </a:endParaRPr>
                  </a:p>
                </p:txBody>
              </p:sp>
            </p:grpSp>
            <p:sp>
              <p:nvSpPr>
                <p:cNvPr id="25" name="Text Box 16"/>
                <p:cNvSpPr txBox="1">
                  <a:spLocks noChangeArrowheads="1"/>
                </p:cNvSpPr>
                <p:nvPr/>
              </p:nvSpPr>
              <p:spPr bwMode="auto">
                <a:xfrm>
                  <a:off x="3251" y="2212"/>
                  <a:ext cx="1407" cy="7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algn="ctr" eaLnBrk="1" hangingPunct="1">
                    <a:spcBef>
                      <a:spcPct val="50000"/>
                    </a:spcBef>
                  </a:pPr>
                  <a:r>
                    <a:rPr lang="en-US" sz="3600" dirty="0">
                      <a:solidFill>
                        <a:srgbClr val="FFFFFF"/>
                      </a:solidFill>
                    </a:rPr>
                    <a:t>Perfect No death</a:t>
                  </a:r>
                </a:p>
              </p:txBody>
            </p:sp>
            <p:pic>
              <p:nvPicPr>
                <p:cNvPr id="26" name="Picture 17" descr="Bible Ope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 y="3096"/>
                  <a:ext cx="952"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Rectangle 7"/>
              <p:cNvSpPr>
                <a:spLocks noChangeArrowheads="1"/>
              </p:cNvSpPr>
              <p:nvPr/>
            </p:nvSpPr>
            <p:spPr bwMode="auto">
              <a:xfrm>
                <a:off x="630941" y="3870005"/>
                <a:ext cx="2484438" cy="2786063"/>
              </a:xfrm>
              <a:prstGeom prst="rect">
                <a:avLst/>
              </a:prstGeom>
              <a:noFill/>
              <a:ln w="57150">
                <a:solidFill>
                  <a:srgbClr val="D25500"/>
                </a:solidFill>
                <a:miter lim="800000"/>
                <a:headEnd/>
                <a:tailEnd/>
              </a:ln>
              <a:effectLst>
                <a:prstShdw prst="shdw17" dist="17961" dir="2700000">
                  <a:srgbClr val="7E3300"/>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dirty="0">
                  <a:solidFill>
                    <a:srgbClr val="FFFFFF"/>
                  </a:solidFill>
                </a:endParaRPr>
              </a:p>
            </p:txBody>
          </p:sp>
          <p:pic>
            <p:nvPicPr>
              <p:cNvPr id="20" name="Picture 2" descr="Mil of Years Equals 02375"/>
              <p:cNvPicPr preferRelativeResize="0">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l="36354"/>
              <a:stretch>
                <a:fillRect/>
              </a:stretch>
            </p:blipFill>
            <p:spPr bwMode="auto">
              <a:xfrm>
                <a:off x="643820" y="3894175"/>
                <a:ext cx="2442932" cy="273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80604" y="3921373"/>
                <a:ext cx="1988772"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dirty="0">
                    <a:solidFill>
                      <a:schemeClr val="bg1"/>
                    </a:solidFill>
                    <a:effectLst>
                      <a:outerShdw blurRad="50800" dist="50800" dir="5400000" algn="ctr" rotWithShape="0">
                        <a:srgbClr val="000000"/>
                      </a:outerShdw>
                    </a:effectLst>
                    <a:latin typeface="Arial Black" pitchFamily="34" charset="0"/>
                  </a:rPr>
                  <a:t>Very Good</a:t>
                </a:r>
              </a:p>
            </p:txBody>
          </p:sp>
          <p:sp>
            <p:nvSpPr>
              <p:cNvPr id="109568" name="Left-Right Arrow 109567"/>
              <p:cNvSpPr/>
              <p:nvPr/>
            </p:nvSpPr>
            <p:spPr bwMode="auto">
              <a:xfrm>
                <a:off x="3115379" y="5103492"/>
                <a:ext cx="2053997" cy="603535"/>
              </a:xfrm>
              <a:prstGeom prst="leftRightArrow">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dirty="0">
                  <a:solidFill>
                    <a:schemeClr val="bg1"/>
                  </a:solidFill>
                  <a:latin typeface="Arial" charset="0"/>
                </a:endParaRPr>
              </a:p>
            </p:txBody>
          </p:sp>
        </p:grpSp>
        <p:sp>
          <p:nvSpPr>
            <p:cNvPr id="109571" name="TextBox 109570"/>
            <p:cNvSpPr txBox="1"/>
            <p:nvPr/>
          </p:nvSpPr>
          <p:spPr>
            <a:xfrm>
              <a:off x="3797330" y="5560542"/>
              <a:ext cx="755319" cy="1323439"/>
            </a:xfrm>
            <a:prstGeom prst="rect">
              <a:avLst/>
            </a:prstGeom>
            <a:noFill/>
          </p:spPr>
          <p:txBody>
            <a:bodyPr wrap="square" rtlCol="0">
              <a:spAutoFit/>
              <a:scene3d>
                <a:camera prst="orthographicFront"/>
                <a:lightRig rig="threePt" dir="t"/>
              </a:scene3d>
              <a:sp3d extrusionH="57150">
                <a:bevelT w="38100" h="38100"/>
              </a:sp3d>
            </a:bodyPr>
            <a:lstStyle/>
            <a:p>
              <a:r>
                <a:rPr lang="en-US" sz="8000" dirty="0">
                  <a:solidFill>
                    <a:schemeClr val="bg1"/>
                  </a:solidFill>
                  <a:effectLst>
                    <a:outerShdw blurRad="50800" dist="50800" dir="5400000" algn="ctr" rotWithShape="0">
                      <a:srgbClr val="000000"/>
                    </a:outerShdw>
                  </a:effectLst>
                  <a:latin typeface="Arial Black" pitchFamily="34" charset="0"/>
                </a:rPr>
                <a:t>?</a:t>
              </a:r>
            </a:p>
          </p:txBody>
        </p:sp>
      </p:grpSp>
    </p:spTree>
    <p:extLst>
      <p:ext uri="{BB962C8B-B14F-4D97-AF65-F5344CB8AC3E}">
        <p14:creationId xmlns:p14="http://schemas.microsoft.com/office/powerpoint/2010/main" val="1200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669570" name="Text Box 2"/>
          <p:cNvSpPr txBox="1">
            <a:spLocks noChangeArrowheads="1"/>
          </p:cNvSpPr>
          <p:nvPr/>
        </p:nvSpPr>
        <p:spPr bwMode="auto">
          <a:xfrm>
            <a:off x="2347288" y="2843937"/>
            <a:ext cx="7815677" cy="117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6" tIns="45635" rIns="91256" bIns="45635">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lnSpc>
                <a:spcPts val="4200"/>
              </a:lnSpc>
              <a:spcBef>
                <a:spcPct val="0"/>
              </a:spcBef>
              <a:spcAft>
                <a:spcPct val="0"/>
              </a:spcAft>
              <a:defRPr/>
            </a:pPr>
            <a:r>
              <a:rPr lang="en-US" sz="4000" dirty="0">
                <a:solidFill>
                  <a:srgbClr val="000000"/>
                </a:solidFill>
                <a:latin typeface="Calibri" pitchFamily="34" charset="0"/>
                <a:cs typeface="Calibri" pitchFamily="34" charset="0"/>
              </a:rPr>
              <a:t>But from the beginning of creation, God made them male and female.</a:t>
            </a:r>
          </a:p>
        </p:txBody>
      </p:sp>
      <p:sp>
        <p:nvSpPr>
          <p:cNvPr id="2669573" name="Text Box 5"/>
          <p:cNvSpPr txBox="1">
            <a:spLocks noChangeArrowheads="1"/>
          </p:cNvSpPr>
          <p:nvPr/>
        </p:nvSpPr>
        <p:spPr bwMode="auto">
          <a:xfrm>
            <a:off x="1847566" y="213294"/>
            <a:ext cx="8525021" cy="76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6" tIns="45635" rIns="91256" bIns="45635">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algn="ctr" eaLnBrk="1" fontAlgn="base" hangingPunct="1">
              <a:spcBef>
                <a:spcPct val="50000"/>
              </a:spcBef>
              <a:spcAft>
                <a:spcPct val="0"/>
              </a:spcAft>
              <a:defRPr/>
            </a:pPr>
            <a:r>
              <a:rPr lang="en-US" sz="4400" b="1" dirty="0">
                <a:solidFill>
                  <a:srgbClr val="000066"/>
                </a:solidFill>
                <a:latin typeface="Calibri" pitchFamily="34" charset="0"/>
                <a:cs typeface="Calibri" pitchFamily="34" charset="0"/>
              </a:rPr>
              <a:t>Mark 10:6</a:t>
            </a:r>
          </a:p>
        </p:txBody>
      </p:sp>
    </p:spTree>
    <p:extLst>
      <p:ext uri="{BB962C8B-B14F-4D97-AF65-F5344CB8AC3E}">
        <p14:creationId xmlns:p14="http://schemas.microsoft.com/office/powerpoint/2010/main" val="152128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9573"/>
                                        </p:tgtEl>
                                        <p:attrNameLst>
                                          <p:attrName>style.visibility</p:attrName>
                                        </p:attrNameLst>
                                      </p:cBhvr>
                                      <p:to>
                                        <p:strVal val="visible"/>
                                      </p:to>
                                    </p:set>
                                    <p:animEffect transition="in" filter="fade">
                                      <p:cBhvr>
                                        <p:cTn id="7" dur="500"/>
                                        <p:tgtEl>
                                          <p:spTgt spid="26695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9570"/>
                                        </p:tgtEl>
                                        <p:attrNameLst>
                                          <p:attrName>style.visibility</p:attrName>
                                        </p:attrNameLst>
                                      </p:cBhvr>
                                      <p:to>
                                        <p:strVal val="visible"/>
                                      </p:to>
                                    </p:set>
                                    <p:animEffect transition="in" filter="fade">
                                      <p:cBhvr>
                                        <p:cTn id="10" dur="500"/>
                                        <p:tgtEl>
                                          <p:spTgt spid="2669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9570" grpId="0"/>
      <p:bldP spid="2669573"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p:txBody>
          <a:bodyPr>
            <a:normAutofit/>
          </a:bodyPr>
          <a:lstStyle/>
          <a:p>
            <a:pPr algn="ctr"/>
            <a:r>
              <a:rPr lang="en-US" b="1" dirty="0">
                <a:solidFill>
                  <a:srgbClr val="FFFF00"/>
                </a:solidFill>
                <a:latin typeface="Arial Black" panose="020B0A04020102020204" pitchFamily="34" charset="0"/>
              </a:rPr>
              <a:t>Does It Matter What we Believe About Adam &amp; Eve?</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421611" y="1825626"/>
            <a:ext cx="11153488" cy="4796556"/>
          </a:xfrm>
        </p:spPr>
        <p:txBody>
          <a:bodyPr>
            <a:normAutofit fontScale="92500" lnSpcReduction="10000"/>
          </a:bodyPr>
          <a:lstStyle/>
          <a:p>
            <a:r>
              <a:rPr lang="en-US" sz="3500" dirty="0">
                <a:solidFill>
                  <a:schemeClr val="bg1"/>
                </a:solidFill>
                <a:latin typeface="Arial" panose="020B0604020202020204" pitchFamily="34" charset="0"/>
                <a:cs typeface="Arial" panose="020B0604020202020204" pitchFamily="34" charset="0"/>
              </a:rPr>
              <a:t>“The most devastating thing, though,that biology did to Christianity was the discovery of biological evolution.  Now that we know that Adam and Eve never were real people, the central myth of Christianity is destroyed.  If there never was an Adam and Eve, there never was an original sin.  If there never was an original sin, there is no need of a savior.  And I submit that puts Jesus, historical or otherwise, into the ranks of the unemployed.  I think that evolution is absolutely the death knell of Christianity.”</a:t>
            </a: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lgn="r">
              <a:buNone/>
            </a:pPr>
            <a:r>
              <a:rPr lang="en-US" sz="1400" dirty="0">
                <a:solidFill>
                  <a:schemeClr val="bg1"/>
                </a:solidFill>
                <a:latin typeface="Arial" panose="020B0604020202020204" pitchFamily="34" charset="0"/>
                <a:cs typeface="Arial" panose="020B0604020202020204" pitchFamily="34" charset="0"/>
              </a:rPr>
              <a:t>Frank Zindler, American atheist, in a debate with William Lane Craig,, Atheism vs. Christianity video, Zondervan, 1996</a:t>
            </a:r>
          </a:p>
        </p:txBody>
      </p:sp>
    </p:spTree>
    <p:extLst>
      <p:ext uri="{BB962C8B-B14F-4D97-AF65-F5344CB8AC3E}">
        <p14:creationId xmlns:p14="http://schemas.microsoft.com/office/powerpoint/2010/main" val="307740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1918578" y="365136"/>
            <a:ext cx="8549015" cy="1325563"/>
          </a:xfrm>
        </p:spPr>
        <p:txBody>
          <a:bodyPr>
            <a:normAutofit/>
          </a:bodyPr>
          <a:lstStyle/>
          <a:p>
            <a:pPr algn="ctr"/>
            <a:r>
              <a:rPr lang="en-US" b="1" dirty="0">
                <a:solidFill>
                  <a:srgbClr val="FFFF00"/>
                </a:solidFill>
                <a:latin typeface="Arial Black" panose="020B0A04020102020204" pitchFamily="34" charset="0"/>
              </a:rPr>
              <a:t>The Authority of Scripture</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1441868" y="1812207"/>
            <a:ext cx="9308263" cy="2505207"/>
          </a:xfrm>
        </p:spPr>
        <p:txBody>
          <a:bodyPr>
            <a:normAutofit/>
          </a:bodyPr>
          <a:lstStyle/>
          <a:p>
            <a:pPr marL="0" indent="0">
              <a:buNone/>
            </a:pPr>
            <a:r>
              <a:rPr lang="en-US" sz="4000" dirty="0">
                <a:solidFill>
                  <a:schemeClr val="bg1"/>
                </a:solidFill>
                <a:latin typeface="Arial" panose="020B0604020202020204" pitchFamily="34" charset="0"/>
                <a:cs typeface="Arial" panose="020B0604020202020204" pitchFamily="34" charset="0"/>
              </a:rPr>
              <a:t>The attack on the age of the earth and the historical Adam &amp; Eve is really an attack on the authority of God’s Word.</a:t>
            </a:r>
          </a:p>
          <a:p>
            <a:pPr marL="0" indent="0">
              <a:buNone/>
            </a:pPr>
            <a:endParaRPr lang="en-US" sz="9800" dirty="0">
              <a:solidFill>
                <a:schemeClr val="bg1"/>
              </a:solidFill>
              <a:latin typeface="Arial" panose="020B0604020202020204" pitchFamily="34" charset="0"/>
              <a:cs typeface="Arial" panose="020B0604020202020204" pitchFamily="34" charset="0"/>
            </a:endParaRPr>
          </a:p>
        </p:txBody>
      </p:sp>
      <p:pic>
        <p:nvPicPr>
          <p:cNvPr id="5" name="Picture 4" descr="A close up of a piece of paper&#10;&#10;Description automatically generated">
            <a:extLst>
              <a:ext uri="{FF2B5EF4-FFF2-40B4-BE49-F238E27FC236}">
                <a16:creationId xmlns:a16="http://schemas.microsoft.com/office/drawing/2014/main" id="{422E21D8-DA12-4F6A-8076-E1844CAC76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17822" y="4121139"/>
            <a:ext cx="6572250" cy="2371725"/>
          </a:xfrm>
          <a:prstGeom prst="rect">
            <a:avLst/>
          </a:prstGeom>
        </p:spPr>
      </p:pic>
      <p:sp>
        <p:nvSpPr>
          <p:cNvPr id="6" name="TextBox 5">
            <a:extLst>
              <a:ext uri="{FF2B5EF4-FFF2-40B4-BE49-F238E27FC236}">
                <a16:creationId xmlns:a16="http://schemas.microsoft.com/office/drawing/2014/main" id="{6F38A690-87F5-4602-B396-A74BB7859DBF}"/>
              </a:ext>
            </a:extLst>
          </p:cNvPr>
          <p:cNvSpPr txBox="1"/>
          <p:nvPr/>
        </p:nvSpPr>
        <p:spPr>
          <a:xfrm>
            <a:off x="3073762" y="6689139"/>
            <a:ext cx="6572250" cy="230832"/>
          </a:xfrm>
          <a:prstGeom prst="rect">
            <a:avLst/>
          </a:prstGeom>
          <a:noFill/>
        </p:spPr>
        <p:txBody>
          <a:bodyPr wrap="square" rtlCol="0">
            <a:spAutoFit/>
          </a:bodyPr>
          <a:lstStyle/>
          <a:p>
            <a:r>
              <a:rPr lang="en-US" sz="900" dirty="0">
                <a:hlinkClick r:id="rId4" tooltip="https://mennoknight.wordpress.com/2014/03/19/should-a-christian-eat-their-placenta/"/>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1983373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1918578" y="365136"/>
            <a:ext cx="8549015" cy="1325563"/>
          </a:xfrm>
        </p:spPr>
        <p:txBody>
          <a:bodyPr>
            <a:normAutofit/>
          </a:bodyPr>
          <a:lstStyle/>
          <a:p>
            <a:pPr algn="ctr"/>
            <a:r>
              <a:rPr lang="en-US" b="1" dirty="0">
                <a:solidFill>
                  <a:srgbClr val="FFFF00"/>
                </a:solidFill>
                <a:latin typeface="Arial Black" panose="020B0A04020102020204" pitchFamily="34" charset="0"/>
              </a:rPr>
              <a:t>LCMS Statements on the Age of the Earth</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224493" y="1604307"/>
            <a:ext cx="11558673" cy="4888557"/>
          </a:xfrm>
        </p:spPr>
        <p:txBody>
          <a:bodyPr>
            <a:normAutofit fontScale="85000" lnSpcReduction="20000"/>
          </a:bodyPr>
          <a:lstStyle/>
          <a:p>
            <a:pPr marL="0" indent="0">
              <a:buNone/>
            </a:pPr>
            <a:r>
              <a:rPr lang="en-US" sz="4000" dirty="0">
                <a:solidFill>
                  <a:schemeClr val="bg1"/>
                </a:solidFill>
                <a:latin typeface="Arial" panose="020B0604020202020204" pitchFamily="34" charset="0"/>
                <a:cs typeface="Arial" panose="020B0604020202020204" pitchFamily="34" charset="0"/>
              </a:rPr>
              <a:t>1932 Brief Statement:</a:t>
            </a:r>
          </a:p>
          <a:p>
            <a:pPr marL="0" indent="0">
              <a:buNone/>
            </a:pPr>
            <a:r>
              <a:rPr lang="en-US" sz="4000" dirty="0">
                <a:solidFill>
                  <a:schemeClr val="bg1"/>
                </a:solidFill>
                <a:latin typeface="Arial" panose="020B0604020202020204" pitchFamily="34" charset="0"/>
                <a:cs typeface="Arial" panose="020B0604020202020204" pitchFamily="34" charset="0"/>
              </a:rPr>
              <a:t>“…</a:t>
            </a:r>
          </a:p>
          <a:p>
            <a:pPr marL="0" indent="0">
              <a:buNone/>
            </a:pPr>
            <a:r>
              <a:rPr lang="en-US" sz="4000" dirty="0">
                <a:solidFill>
                  <a:schemeClr val="bg1"/>
                </a:solidFill>
                <a:latin typeface="Arial" panose="020B0604020202020204" pitchFamily="34" charset="0"/>
                <a:cs typeface="Arial" panose="020B0604020202020204" pitchFamily="34" charset="0"/>
              </a:rPr>
              <a:t>We </a:t>
            </a:r>
            <a:r>
              <a:rPr lang="en-US" sz="4000" dirty="0">
                <a:solidFill>
                  <a:srgbClr val="FFFF00"/>
                </a:solidFill>
                <a:latin typeface="Arial" panose="020B0604020202020204" pitchFamily="34" charset="0"/>
                <a:cs typeface="Arial" panose="020B0604020202020204" pitchFamily="34" charset="0"/>
              </a:rPr>
              <a:t>reject</a:t>
            </a:r>
            <a:r>
              <a:rPr lang="en-US" sz="4000" dirty="0">
                <a:solidFill>
                  <a:schemeClr val="bg1"/>
                </a:solidFill>
                <a:latin typeface="Arial" panose="020B0604020202020204" pitchFamily="34" charset="0"/>
                <a:cs typeface="Arial" panose="020B0604020202020204" pitchFamily="34" charset="0"/>
              </a:rPr>
              <a:t> every doctrine which denies or limits the work of creation as taught in Scripture.  In our days it is denied or limited by those who assert, ostensibly in deference to science that the world came into existence through a process of evolution</a:t>
            </a:r>
            <a:r>
              <a:rPr lang="en-US" sz="4000" dirty="0">
                <a:solidFill>
                  <a:srgbClr val="FFFF00"/>
                </a:solidFill>
                <a:latin typeface="Arial" panose="020B0604020202020204" pitchFamily="34" charset="0"/>
                <a:cs typeface="Arial" panose="020B0604020202020204" pitchFamily="34" charset="0"/>
              </a:rPr>
              <a:t>; </a:t>
            </a:r>
            <a:r>
              <a:rPr lang="en-US" sz="4000" u="sng" dirty="0">
                <a:solidFill>
                  <a:srgbClr val="FFFF00"/>
                </a:solidFill>
                <a:latin typeface="Arial" panose="020B0604020202020204" pitchFamily="34" charset="0"/>
                <a:cs typeface="Arial" panose="020B0604020202020204" pitchFamily="34" charset="0"/>
              </a:rPr>
              <a:t>that is, that it has, in immense periods of time</a:t>
            </a:r>
            <a:r>
              <a:rPr lang="en-US" sz="4000" dirty="0">
                <a:solidFill>
                  <a:srgbClr val="FFFF00"/>
                </a:solidFill>
                <a:latin typeface="Arial" panose="020B0604020202020204" pitchFamily="34" charset="0"/>
                <a:cs typeface="Arial" panose="020B0604020202020204" pitchFamily="34" charset="0"/>
              </a:rPr>
              <a:t>, developed more or less of itself.  </a:t>
            </a:r>
            <a:r>
              <a:rPr lang="en-US" sz="4000" dirty="0">
                <a:solidFill>
                  <a:schemeClr val="bg1"/>
                </a:solidFill>
                <a:latin typeface="Arial" panose="020B0604020202020204" pitchFamily="34" charset="0"/>
                <a:cs typeface="Arial" panose="020B0604020202020204" pitchFamily="34" charset="0"/>
              </a:rPr>
              <a:t>Since no man was present when it pleased God to create the world, we must look for a reliable account of creation to God’s own record, found in God’s own book, the Bible.  We accept God’s own record with full confidence…”</a:t>
            </a:r>
            <a:endParaRPr lang="en-US" sz="4000" dirty="0">
              <a:solidFill>
                <a:srgbClr val="FFFF00"/>
              </a:solidFill>
              <a:latin typeface="Arial" panose="020B0604020202020204" pitchFamily="34" charset="0"/>
              <a:cs typeface="Arial" panose="020B0604020202020204" pitchFamily="34" charset="0"/>
            </a:endParaRPr>
          </a:p>
          <a:p>
            <a:pPr marL="0" indent="0">
              <a:buNone/>
            </a:pPr>
            <a:endParaRPr lang="en-US" sz="9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404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723418" y="365136"/>
            <a:ext cx="10911911" cy="1325563"/>
          </a:xfrm>
        </p:spPr>
        <p:txBody>
          <a:bodyPr>
            <a:normAutofit/>
          </a:bodyPr>
          <a:lstStyle/>
          <a:p>
            <a:pPr algn="ctr"/>
            <a:r>
              <a:rPr lang="en-US" b="1" dirty="0">
                <a:solidFill>
                  <a:srgbClr val="FFFF00"/>
                </a:solidFill>
                <a:latin typeface="Arial Black" panose="020B0A04020102020204" pitchFamily="34" charset="0"/>
              </a:rPr>
              <a:t>Limits on the Age of the Earth</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331394" y="1362395"/>
            <a:ext cx="11627646" cy="5455093"/>
          </a:xfrm>
        </p:spPr>
        <p:txBody>
          <a:bodyPr>
            <a:normAutofit fontScale="77500" lnSpcReduction="20000"/>
          </a:bodyPr>
          <a:lstStyle/>
          <a:p>
            <a:pPr marR="0" indent="0">
              <a:spcBef>
                <a:spcPts val="0"/>
              </a:spcBef>
              <a:spcAft>
                <a:spcPts val="0"/>
              </a:spcAft>
              <a:buNone/>
            </a:pPr>
            <a:endParaRPr lang="en-US" sz="3600" dirty="0">
              <a:solidFill>
                <a:schemeClr val="bg1"/>
              </a:solidFill>
              <a:effectLst/>
              <a:latin typeface="Calibri" panose="020F0502020204030204" pitchFamily="34" charset="0"/>
              <a:ea typeface="Calibri" panose="020F0502020204030204" pitchFamily="34" charset="0"/>
            </a:endParaRPr>
          </a:p>
          <a:p>
            <a:pPr marL="457200">
              <a:spcBef>
                <a:spcPts val="0"/>
              </a:spcBef>
            </a:pPr>
            <a:r>
              <a:rPr lang="en-US" sz="5800" dirty="0">
                <a:solidFill>
                  <a:schemeClr val="bg1"/>
                </a:solidFill>
                <a:latin typeface="Calibri" panose="020F0502020204030204" pitchFamily="34" charset="0"/>
                <a:ea typeface="Calibri" panose="020F0502020204030204" pitchFamily="34" charset="0"/>
              </a:rPr>
              <a:t>Factors which limit precision</a:t>
            </a:r>
          </a:p>
          <a:p>
            <a:pPr marL="914400" lvl="1">
              <a:spcBef>
                <a:spcPts val="0"/>
              </a:spcBef>
            </a:pPr>
            <a:r>
              <a:rPr lang="en-US" sz="5800" dirty="0">
                <a:solidFill>
                  <a:schemeClr val="bg1"/>
                </a:solidFill>
                <a:latin typeface="Calibri" panose="020F0502020204030204" pitchFamily="34" charset="0"/>
                <a:ea typeface="Calibri" panose="020F0502020204030204" pitchFamily="34" charset="0"/>
              </a:rPr>
              <a:t>Implied precision (based on context)</a:t>
            </a:r>
          </a:p>
          <a:p>
            <a:pPr marL="914400" lvl="1">
              <a:spcBef>
                <a:spcPts val="0"/>
              </a:spcBef>
            </a:pPr>
            <a:r>
              <a:rPr lang="en-US" sz="5800" dirty="0">
                <a:solidFill>
                  <a:schemeClr val="bg1"/>
                </a:solidFill>
                <a:effectLst/>
                <a:latin typeface="Calibri" panose="020F0502020204030204" pitchFamily="34" charset="0"/>
                <a:ea typeface="Calibri" panose="020F0502020204030204" pitchFamily="34" charset="0"/>
              </a:rPr>
              <a:t>Calendar Systems </a:t>
            </a:r>
          </a:p>
          <a:p>
            <a:pPr marL="914400" lvl="1">
              <a:spcBef>
                <a:spcPts val="0"/>
              </a:spcBef>
            </a:pPr>
            <a:r>
              <a:rPr lang="en-US" sz="5800" dirty="0">
                <a:solidFill>
                  <a:schemeClr val="bg1"/>
                </a:solidFill>
                <a:latin typeface="Calibri" panose="020F0502020204030204" pitchFamily="34" charset="0"/>
                <a:ea typeface="Calibri" panose="020F0502020204030204" pitchFamily="34" charset="0"/>
              </a:rPr>
              <a:t>Cultural differences in birthday conventions and counting age</a:t>
            </a:r>
          </a:p>
          <a:p>
            <a:pPr marL="914400" lvl="1">
              <a:spcBef>
                <a:spcPts val="0"/>
              </a:spcBef>
            </a:pPr>
            <a:r>
              <a:rPr lang="en-US" sz="5800" dirty="0">
                <a:solidFill>
                  <a:schemeClr val="bg1"/>
                </a:solidFill>
                <a:effectLst/>
                <a:latin typeface="Calibri" panose="020F0502020204030204" pitchFamily="34" charset="0"/>
                <a:ea typeface="Calibri" panose="020F0502020204030204" pitchFamily="34" charset="0"/>
              </a:rPr>
              <a:t>Rounding imprecision accumulates</a:t>
            </a:r>
          </a:p>
          <a:p>
            <a:pPr marL="914400" lvl="1">
              <a:spcBef>
                <a:spcPts val="0"/>
              </a:spcBef>
            </a:pPr>
            <a:r>
              <a:rPr lang="en-US" sz="5800" dirty="0">
                <a:solidFill>
                  <a:schemeClr val="bg1"/>
                </a:solidFill>
                <a:latin typeface="Calibri" panose="020F0502020204030204" pitchFamily="34" charset="0"/>
                <a:ea typeface="Calibri" panose="020F0502020204030204" pitchFamily="34" charset="0"/>
              </a:rPr>
              <a:t>Rounding of ages</a:t>
            </a:r>
          </a:p>
          <a:p>
            <a:pPr marL="914400" lvl="1">
              <a:spcBef>
                <a:spcPts val="0"/>
              </a:spcBef>
            </a:pPr>
            <a:r>
              <a:rPr lang="en-US" sz="5800" dirty="0">
                <a:solidFill>
                  <a:schemeClr val="bg1"/>
                </a:solidFill>
                <a:effectLst/>
                <a:latin typeface="Calibri" panose="020F0502020204030204" pitchFamily="34" charset="0"/>
                <a:ea typeface="Calibri" panose="020F0502020204030204" pitchFamily="34" charset="0"/>
              </a:rPr>
              <a:t>Masoretic vs </a:t>
            </a:r>
            <a:r>
              <a:rPr lang="en-US" sz="5800" dirty="0">
                <a:solidFill>
                  <a:schemeClr val="bg1"/>
                </a:solidFill>
                <a:latin typeface="Calibri" panose="020F0502020204030204" pitchFamily="34" charset="0"/>
                <a:ea typeface="Calibri" panose="020F0502020204030204" pitchFamily="34" charset="0"/>
              </a:rPr>
              <a:t>LXX vs Samaritan Pentateuch</a:t>
            </a:r>
          </a:p>
          <a:p>
            <a:pPr indent="0">
              <a:spcBef>
                <a:spcPts val="0"/>
              </a:spcBef>
              <a:buNone/>
            </a:pPr>
            <a:endParaRPr lang="en-US" sz="3200" dirty="0">
              <a:solidFill>
                <a:schemeClr val="bg1"/>
              </a:solidFill>
              <a:latin typeface="Calibri" panose="020F0502020204030204" pitchFamily="34" charset="0"/>
              <a:ea typeface="Calibri" panose="020F0502020204030204" pitchFamily="34" charset="0"/>
            </a:endParaRPr>
          </a:p>
          <a:p>
            <a:pPr marL="0" lvl="0" indent="0">
              <a:buNone/>
            </a:pPr>
            <a:r>
              <a:rPr lang="en-US" sz="2100" dirty="0">
                <a:solidFill>
                  <a:prstClr val="white"/>
                </a:solidFill>
                <a:latin typeface="Arial" panose="020B0604020202020204" pitchFamily="34" charset="0"/>
                <a:cs typeface="Arial" panose="020B0604020202020204" pitchFamily="34" charset="0"/>
              </a:rPr>
              <a:t>Hardy and Carter, “The biblical minimum and maximum age of the earth,” Journal of Creation 28(2);89-96, August, 2014</a:t>
            </a:r>
            <a:endParaRPr lang="en-US" sz="3200" dirty="0">
              <a:solidFill>
                <a:schemeClr val="bg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6B4DD56-ADFA-4A77-9727-4C753FA758BD}"/>
              </a:ext>
            </a:extLst>
          </p:cNvPr>
          <p:cNvSpPr txBox="1"/>
          <p:nvPr/>
        </p:nvSpPr>
        <p:spPr>
          <a:xfrm>
            <a:off x="2558005" y="6719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8908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723418" y="365136"/>
            <a:ext cx="10911911" cy="1325563"/>
          </a:xfrm>
        </p:spPr>
        <p:txBody>
          <a:bodyPr>
            <a:normAutofit/>
          </a:bodyPr>
          <a:lstStyle/>
          <a:p>
            <a:pPr algn="ctr"/>
            <a:r>
              <a:rPr lang="en-US" b="1" dirty="0">
                <a:solidFill>
                  <a:srgbClr val="FFFF00"/>
                </a:solidFill>
                <a:latin typeface="Arial Black" panose="020B0A04020102020204" pitchFamily="34" charset="0"/>
              </a:rPr>
              <a:t>Limits on the Age of the Earth</a:t>
            </a:r>
          </a:p>
        </p:txBody>
      </p:sp>
      <p:sp>
        <p:nvSpPr>
          <p:cNvPr id="28" name="TextBox 27">
            <a:extLst>
              <a:ext uri="{FF2B5EF4-FFF2-40B4-BE49-F238E27FC236}">
                <a16:creationId xmlns:a16="http://schemas.microsoft.com/office/drawing/2014/main" id="{A1C2A82F-3954-4A4B-B412-50B00AD37B2E}"/>
              </a:ext>
            </a:extLst>
          </p:cNvPr>
          <p:cNvSpPr txBox="1"/>
          <p:nvPr/>
        </p:nvSpPr>
        <p:spPr>
          <a:xfrm>
            <a:off x="9695412" y="1784649"/>
            <a:ext cx="2294346" cy="954107"/>
          </a:xfrm>
          <a:prstGeom prst="rect">
            <a:avLst/>
          </a:prstGeom>
          <a:noFill/>
        </p:spPr>
        <p:txBody>
          <a:bodyPr wrap="none" rtlCol="0">
            <a:spAutoFit/>
          </a:bodyPr>
          <a:lstStyle/>
          <a:p>
            <a:r>
              <a:rPr lang="en-US" sz="2800" dirty="0">
                <a:solidFill>
                  <a:schemeClr val="bg1"/>
                </a:solidFill>
              </a:rPr>
              <a:t>Maximum Age</a:t>
            </a:r>
          </a:p>
          <a:p>
            <a:r>
              <a:rPr lang="en-US" sz="2800" dirty="0">
                <a:solidFill>
                  <a:schemeClr val="bg1"/>
                </a:solidFill>
              </a:rPr>
              <a:t> of the Earth</a:t>
            </a:r>
          </a:p>
        </p:txBody>
      </p:sp>
      <p:sp>
        <p:nvSpPr>
          <p:cNvPr id="29" name="TextBox 28">
            <a:extLst>
              <a:ext uri="{FF2B5EF4-FFF2-40B4-BE49-F238E27FC236}">
                <a16:creationId xmlns:a16="http://schemas.microsoft.com/office/drawing/2014/main" id="{758A7FB8-DE1E-4E7E-B95E-21DC749F0F2A}"/>
              </a:ext>
            </a:extLst>
          </p:cNvPr>
          <p:cNvSpPr txBox="1"/>
          <p:nvPr/>
        </p:nvSpPr>
        <p:spPr>
          <a:xfrm>
            <a:off x="286694" y="1353762"/>
            <a:ext cx="3380128" cy="1815882"/>
          </a:xfrm>
          <a:prstGeom prst="rect">
            <a:avLst/>
          </a:prstGeom>
          <a:noFill/>
        </p:spPr>
        <p:txBody>
          <a:bodyPr wrap="square" rtlCol="0">
            <a:spAutoFit/>
          </a:bodyPr>
          <a:lstStyle/>
          <a:p>
            <a:r>
              <a:rPr lang="en-US" sz="2800" dirty="0">
                <a:solidFill>
                  <a:schemeClr val="bg1"/>
                </a:solidFill>
              </a:rPr>
              <a:t>Age of the Earth Using  MT Gen 5 &amp; 11 Genealogies</a:t>
            </a:r>
          </a:p>
          <a:p>
            <a:r>
              <a:rPr lang="en-US" sz="2800" dirty="0">
                <a:solidFill>
                  <a:schemeClr val="bg1"/>
                </a:solidFill>
              </a:rPr>
              <a:t> with No Gaps</a:t>
            </a:r>
          </a:p>
        </p:txBody>
      </p:sp>
      <p:sp>
        <p:nvSpPr>
          <p:cNvPr id="34" name="TextBox 33">
            <a:extLst>
              <a:ext uri="{FF2B5EF4-FFF2-40B4-BE49-F238E27FC236}">
                <a16:creationId xmlns:a16="http://schemas.microsoft.com/office/drawing/2014/main" id="{AEAAB4A1-0BE7-46D3-831B-993803EB3378}"/>
              </a:ext>
            </a:extLst>
          </p:cNvPr>
          <p:cNvSpPr txBox="1"/>
          <p:nvPr/>
        </p:nvSpPr>
        <p:spPr>
          <a:xfrm>
            <a:off x="1130732" y="3237917"/>
            <a:ext cx="2401619" cy="1384995"/>
          </a:xfrm>
          <a:prstGeom prst="rect">
            <a:avLst/>
          </a:prstGeom>
          <a:noFill/>
        </p:spPr>
        <p:txBody>
          <a:bodyPr wrap="none" rtlCol="0">
            <a:spAutoFit/>
          </a:bodyPr>
          <a:lstStyle/>
          <a:p>
            <a:r>
              <a:rPr lang="en-US" sz="2800" dirty="0">
                <a:solidFill>
                  <a:schemeClr val="bg1"/>
                </a:solidFill>
              </a:rPr>
              <a:t> Numeric</a:t>
            </a:r>
          </a:p>
          <a:p>
            <a:r>
              <a:rPr lang="en-US" sz="2800" dirty="0">
                <a:solidFill>
                  <a:schemeClr val="bg1"/>
                </a:solidFill>
              </a:rPr>
              <a:t> Rounding</a:t>
            </a:r>
          </a:p>
          <a:p>
            <a:r>
              <a:rPr lang="en-US" sz="2800" dirty="0">
                <a:solidFill>
                  <a:schemeClr val="bg1"/>
                </a:solidFill>
              </a:rPr>
              <a:t> &amp;  Ambiguities</a:t>
            </a:r>
          </a:p>
        </p:txBody>
      </p:sp>
      <p:sp>
        <p:nvSpPr>
          <p:cNvPr id="7" name="TextBox 6">
            <a:extLst>
              <a:ext uri="{FF2B5EF4-FFF2-40B4-BE49-F238E27FC236}">
                <a16:creationId xmlns:a16="http://schemas.microsoft.com/office/drawing/2014/main" id="{C6B4DD56-ADFA-4A77-9727-4C753FA758BD}"/>
              </a:ext>
            </a:extLst>
          </p:cNvPr>
          <p:cNvSpPr txBox="1"/>
          <p:nvPr/>
        </p:nvSpPr>
        <p:spPr>
          <a:xfrm>
            <a:off x="2094818" y="6119438"/>
            <a:ext cx="7712432" cy="646331"/>
          </a:xfrm>
          <a:prstGeom prst="rect">
            <a:avLst/>
          </a:prstGeom>
          <a:noFill/>
        </p:spPr>
        <p:txBody>
          <a:bodyPr wrap="none" rtlCol="0">
            <a:spAutoFit/>
          </a:bodyPr>
          <a:lstStyle/>
          <a:p>
            <a:pPr marL="0" lvl="0" indent="0">
              <a:buNone/>
            </a:pPr>
            <a:r>
              <a:rPr lang="en-US" sz="1800" dirty="0">
                <a:solidFill>
                  <a:prstClr val="white"/>
                </a:solidFill>
                <a:latin typeface="Arial" panose="020B0604020202020204" pitchFamily="34" charset="0"/>
                <a:cs typeface="Arial" panose="020B0604020202020204" pitchFamily="34" charset="0"/>
              </a:rPr>
              <a:t>Hardy and Carter, “The biblical minimum and maximum age of the earth,” </a:t>
            </a:r>
          </a:p>
          <a:p>
            <a:pPr marL="0" lvl="0" indent="0">
              <a:buNone/>
            </a:pPr>
            <a:r>
              <a:rPr lang="en-US" sz="1800" dirty="0">
                <a:solidFill>
                  <a:prstClr val="white"/>
                </a:solidFill>
                <a:latin typeface="Arial" panose="020B0604020202020204" pitchFamily="34" charset="0"/>
                <a:cs typeface="Arial" panose="020B0604020202020204" pitchFamily="34" charset="0"/>
              </a:rPr>
              <a:t>Journal of Creation 28(2);89-96, August, 2014</a:t>
            </a:r>
            <a:endParaRPr lang="en-US" sz="2400" dirty="0">
              <a:solidFill>
                <a:schemeClr val="bg1"/>
              </a:solidFill>
              <a:effectLst/>
              <a:latin typeface="Calibri" panose="020F0502020204030204" pitchFamily="34" charset="0"/>
              <a:ea typeface="Calibri" panose="020F0502020204030204" pitchFamily="34" charset="0"/>
            </a:endParaRPr>
          </a:p>
        </p:txBody>
      </p:sp>
      <p:grpSp>
        <p:nvGrpSpPr>
          <p:cNvPr id="42" name="Group 41">
            <a:extLst>
              <a:ext uri="{FF2B5EF4-FFF2-40B4-BE49-F238E27FC236}">
                <a16:creationId xmlns:a16="http://schemas.microsoft.com/office/drawing/2014/main" id="{9F8AA2CE-858E-4785-8A92-B7E9CD6C3CCF}"/>
              </a:ext>
            </a:extLst>
          </p:cNvPr>
          <p:cNvGrpSpPr/>
          <p:nvPr/>
        </p:nvGrpSpPr>
        <p:grpSpPr>
          <a:xfrm>
            <a:off x="656809" y="3727167"/>
            <a:ext cx="10588449" cy="2458851"/>
            <a:chOff x="731781" y="4348764"/>
            <a:chExt cx="10588449" cy="2458851"/>
          </a:xfrm>
        </p:grpSpPr>
        <p:sp>
          <p:nvSpPr>
            <p:cNvPr id="31" name="TextBox 30">
              <a:extLst>
                <a:ext uri="{FF2B5EF4-FFF2-40B4-BE49-F238E27FC236}">
                  <a16:creationId xmlns:a16="http://schemas.microsoft.com/office/drawing/2014/main" id="{0E4E9B9C-397F-49C1-BCE1-8BD302A66CD9}"/>
                </a:ext>
              </a:extLst>
            </p:cNvPr>
            <p:cNvSpPr txBox="1"/>
            <p:nvPr/>
          </p:nvSpPr>
          <p:spPr>
            <a:xfrm>
              <a:off x="731781" y="5853507"/>
              <a:ext cx="1319949" cy="954107"/>
            </a:xfrm>
            <a:prstGeom prst="rect">
              <a:avLst/>
            </a:prstGeom>
            <a:noFill/>
          </p:spPr>
          <p:txBody>
            <a:bodyPr wrap="square" rtlCol="0">
              <a:spAutoFit/>
            </a:bodyPr>
            <a:lstStyle/>
            <a:p>
              <a:r>
                <a:rPr lang="en-US" sz="2800" dirty="0">
                  <a:solidFill>
                    <a:schemeClr val="bg1"/>
                  </a:solidFill>
                </a:rPr>
                <a:t>6000 Years</a:t>
              </a:r>
            </a:p>
          </p:txBody>
        </p:sp>
        <p:sp>
          <p:nvSpPr>
            <p:cNvPr id="32" name="TextBox 31">
              <a:extLst>
                <a:ext uri="{FF2B5EF4-FFF2-40B4-BE49-F238E27FC236}">
                  <a16:creationId xmlns:a16="http://schemas.microsoft.com/office/drawing/2014/main" id="{F94E4A2C-E439-438C-81C7-70C3979ABEF5}"/>
                </a:ext>
              </a:extLst>
            </p:cNvPr>
            <p:cNvSpPr txBox="1"/>
            <p:nvPr/>
          </p:nvSpPr>
          <p:spPr>
            <a:xfrm>
              <a:off x="10377215" y="5853508"/>
              <a:ext cx="943015" cy="954107"/>
            </a:xfrm>
            <a:prstGeom prst="rect">
              <a:avLst/>
            </a:prstGeom>
            <a:noFill/>
          </p:spPr>
          <p:txBody>
            <a:bodyPr wrap="none" rtlCol="0">
              <a:spAutoFit/>
            </a:bodyPr>
            <a:lstStyle/>
            <a:p>
              <a:r>
                <a:rPr lang="en-US" sz="2800" dirty="0">
                  <a:solidFill>
                    <a:schemeClr val="bg1"/>
                  </a:solidFill>
                </a:rPr>
                <a:t>7680</a:t>
              </a:r>
            </a:p>
            <a:p>
              <a:r>
                <a:rPr lang="en-US" sz="2800" dirty="0">
                  <a:solidFill>
                    <a:schemeClr val="bg1"/>
                  </a:solidFill>
                </a:rPr>
                <a:t>Years</a:t>
              </a:r>
            </a:p>
          </p:txBody>
        </p:sp>
        <p:grpSp>
          <p:nvGrpSpPr>
            <p:cNvPr id="41" name="Group 40">
              <a:extLst>
                <a:ext uri="{FF2B5EF4-FFF2-40B4-BE49-F238E27FC236}">
                  <a16:creationId xmlns:a16="http://schemas.microsoft.com/office/drawing/2014/main" id="{3A852993-B75F-4501-88F0-2A13FE0524CD}"/>
                </a:ext>
              </a:extLst>
            </p:cNvPr>
            <p:cNvGrpSpPr/>
            <p:nvPr/>
          </p:nvGrpSpPr>
          <p:grpSpPr>
            <a:xfrm>
              <a:off x="1213621" y="4348764"/>
              <a:ext cx="9635101" cy="1644693"/>
              <a:chOff x="1178854" y="4297680"/>
              <a:chExt cx="9635101" cy="1644693"/>
            </a:xfrm>
          </p:grpSpPr>
          <p:cxnSp>
            <p:nvCxnSpPr>
              <p:cNvPr id="18" name="Straight Connector 17">
                <a:extLst>
                  <a:ext uri="{FF2B5EF4-FFF2-40B4-BE49-F238E27FC236}">
                    <a16:creationId xmlns:a16="http://schemas.microsoft.com/office/drawing/2014/main" id="{589F0263-C3E7-4226-8B10-222651EC7006}"/>
                  </a:ext>
                </a:extLst>
              </p:cNvPr>
              <p:cNvCxnSpPr>
                <a:cxnSpLocks/>
              </p:cNvCxnSpPr>
              <p:nvPr/>
            </p:nvCxnSpPr>
            <p:spPr>
              <a:xfrm>
                <a:off x="1178854" y="5132453"/>
                <a:ext cx="9634386" cy="1028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869DB2-200C-47F0-A566-9A1AE694BB05}"/>
                  </a:ext>
                </a:extLst>
              </p:cNvPr>
              <p:cNvCxnSpPr>
                <a:cxnSpLocks/>
              </p:cNvCxnSpPr>
              <p:nvPr/>
            </p:nvCxnSpPr>
            <p:spPr>
              <a:xfrm>
                <a:off x="1178854" y="4297680"/>
                <a:ext cx="0" cy="1629351"/>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CE90C4-41BC-41C5-B15D-EAF22B89CB14}"/>
                  </a:ext>
                </a:extLst>
              </p:cNvPr>
              <p:cNvCxnSpPr>
                <a:cxnSpLocks/>
              </p:cNvCxnSpPr>
              <p:nvPr/>
            </p:nvCxnSpPr>
            <p:spPr>
              <a:xfrm>
                <a:off x="10789920" y="4297680"/>
                <a:ext cx="24035" cy="1644693"/>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65E578D-C102-48E4-907A-259F774019A1}"/>
                  </a:ext>
                </a:extLst>
              </p:cNvPr>
              <p:cNvCxnSpPr>
                <a:cxnSpLocks/>
              </p:cNvCxnSpPr>
              <p:nvPr/>
            </p:nvCxnSpPr>
            <p:spPr>
              <a:xfrm>
                <a:off x="3536016" y="4297680"/>
                <a:ext cx="0" cy="1629351"/>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12C1C9B-FB50-4814-B3C4-EE9A2B861832}"/>
                  </a:ext>
                </a:extLst>
              </p:cNvPr>
              <p:cNvSpPr txBox="1"/>
              <p:nvPr/>
            </p:nvSpPr>
            <p:spPr>
              <a:xfrm>
                <a:off x="6010713" y="4472687"/>
                <a:ext cx="1752275" cy="523220"/>
              </a:xfrm>
              <a:prstGeom prst="rect">
                <a:avLst/>
              </a:prstGeom>
              <a:noFill/>
            </p:spPr>
            <p:txBody>
              <a:bodyPr wrap="none" rtlCol="0">
                <a:spAutoFit/>
              </a:bodyPr>
              <a:lstStyle/>
              <a:p>
                <a:r>
                  <a:rPr lang="en-US" sz="2800" dirty="0">
                    <a:solidFill>
                      <a:schemeClr val="bg1"/>
                    </a:solidFill>
                  </a:rPr>
                  <a:t>Septuagint</a:t>
                </a:r>
              </a:p>
            </p:txBody>
          </p:sp>
          <p:sp>
            <p:nvSpPr>
              <p:cNvPr id="36" name="TextBox 35">
                <a:extLst>
                  <a:ext uri="{FF2B5EF4-FFF2-40B4-BE49-F238E27FC236}">
                    <a16:creationId xmlns:a16="http://schemas.microsoft.com/office/drawing/2014/main" id="{2708FA30-5E5E-43F4-AD64-6B23544BF373}"/>
                  </a:ext>
                </a:extLst>
              </p:cNvPr>
              <p:cNvSpPr txBox="1"/>
              <p:nvPr/>
            </p:nvSpPr>
            <p:spPr>
              <a:xfrm>
                <a:off x="5996211" y="5327253"/>
                <a:ext cx="1755737" cy="523220"/>
              </a:xfrm>
              <a:prstGeom prst="rect">
                <a:avLst/>
              </a:prstGeom>
              <a:noFill/>
            </p:spPr>
            <p:txBody>
              <a:bodyPr wrap="none" rtlCol="0">
                <a:spAutoFit/>
              </a:bodyPr>
              <a:lstStyle/>
              <a:p>
                <a:r>
                  <a:rPr lang="en-US" sz="2800" dirty="0">
                    <a:solidFill>
                      <a:schemeClr val="bg1"/>
                    </a:solidFill>
                  </a:rPr>
                  <a:t>1386 Years</a:t>
                </a:r>
              </a:p>
            </p:txBody>
          </p:sp>
          <p:sp>
            <p:nvSpPr>
              <p:cNvPr id="37" name="TextBox 36">
                <a:extLst>
                  <a:ext uri="{FF2B5EF4-FFF2-40B4-BE49-F238E27FC236}">
                    <a16:creationId xmlns:a16="http://schemas.microsoft.com/office/drawing/2014/main" id="{7F6FF4E1-009F-4B7B-AB6B-3D81C651D6BD}"/>
                  </a:ext>
                </a:extLst>
              </p:cNvPr>
              <p:cNvSpPr txBox="1"/>
              <p:nvPr/>
            </p:nvSpPr>
            <p:spPr>
              <a:xfrm>
                <a:off x="1519422" y="5409365"/>
                <a:ext cx="1572995" cy="523220"/>
              </a:xfrm>
              <a:prstGeom prst="rect">
                <a:avLst/>
              </a:prstGeom>
              <a:noFill/>
            </p:spPr>
            <p:txBody>
              <a:bodyPr wrap="none" rtlCol="0">
                <a:spAutoFit/>
              </a:bodyPr>
              <a:lstStyle/>
              <a:p>
                <a:r>
                  <a:rPr lang="en-US" sz="2800" dirty="0">
                    <a:solidFill>
                      <a:schemeClr val="bg1"/>
                    </a:solidFill>
                  </a:rPr>
                  <a:t>354 Years</a:t>
                </a:r>
              </a:p>
            </p:txBody>
          </p:sp>
        </p:grpSp>
      </p:grpSp>
    </p:spTree>
    <p:extLst>
      <p:ext uri="{BB962C8B-B14F-4D97-AF65-F5344CB8AC3E}">
        <p14:creationId xmlns:p14="http://schemas.microsoft.com/office/powerpoint/2010/main" val="75174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3133" y="1239105"/>
            <a:ext cx="10745733" cy="4214837"/>
          </a:xfrm>
        </p:spPr>
        <p:txBody>
          <a:bodyPr/>
          <a:lstStyle/>
          <a:p>
            <a:r>
              <a:rPr lang="en-US" dirty="0">
                <a:solidFill>
                  <a:srgbClr val="FFFF00"/>
                </a:solidFill>
              </a:rPr>
              <a:t>The Denver Society of Creation strongly supports this overture passed by the Rocky Mountain Pastor’s Conference!</a:t>
            </a: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807" y="5369941"/>
            <a:ext cx="1996112" cy="1487103"/>
          </a:xfrm>
          <a:prstGeom prst="rect">
            <a:avLst/>
          </a:prstGeom>
        </p:spPr>
      </p:pic>
      <p:sp>
        <p:nvSpPr>
          <p:cNvPr id="5" name="TextBox 4"/>
          <p:cNvSpPr txBox="1"/>
          <p:nvPr/>
        </p:nvSpPr>
        <p:spPr>
          <a:xfrm>
            <a:off x="7881487" y="6468177"/>
            <a:ext cx="2646878" cy="369332"/>
          </a:xfrm>
          <a:prstGeom prst="rect">
            <a:avLst/>
          </a:prstGeom>
          <a:noFill/>
        </p:spPr>
        <p:txBody>
          <a:bodyPr wrap="none" rtlCol="0">
            <a:spAutoFit/>
          </a:bodyPr>
          <a:lstStyle/>
          <a:p>
            <a:r>
              <a:rPr lang="en-US" dirty="0">
                <a:solidFill>
                  <a:schemeClr val="bg1"/>
                </a:solidFill>
              </a:rPr>
              <a:t>In the Beginning, God…</a:t>
            </a:r>
          </a:p>
        </p:txBody>
      </p:sp>
    </p:spTree>
    <p:extLst>
      <p:ext uri="{BB962C8B-B14F-4D97-AF65-F5344CB8AC3E}">
        <p14:creationId xmlns:p14="http://schemas.microsoft.com/office/powerpoint/2010/main" val="3590033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723418" y="365136"/>
            <a:ext cx="10911911" cy="1325563"/>
          </a:xfrm>
        </p:spPr>
        <p:txBody>
          <a:bodyPr>
            <a:normAutofit/>
          </a:bodyPr>
          <a:lstStyle/>
          <a:p>
            <a:pPr algn="ctr"/>
            <a:r>
              <a:rPr lang="en-US" b="1" dirty="0">
                <a:solidFill>
                  <a:srgbClr val="FFFF00"/>
                </a:solidFill>
                <a:latin typeface="Arial Black" panose="020B0A04020102020204" pitchFamily="34" charset="0"/>
              </a:rPr>
              <a:t>Biblical Interpretation Factors</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642395" y="1816682"/>
            <a:ext cx="11235621" cy="3924382"/>
          </a:xfrm>
        </p:spPr>
        <p:txBody>
          <a:bodyPr>
            <a:normAutofit/>
          </a:bodyPr>
          <a:lstStyle/>
          <a:p>
            <a:pPr marR="0" indent="0">
              <a:spcBef>
                <a:spcPts val="0"/>
              </a:spcBef>
              <a:spcAft>
                <a:spcPts val="0"/>
              </a:spcAft>
              <a:buNone/>
            </a:pPr>
            <a:endParaRPr lang="en-US" sz="3600" dirty="0">
              <a:solidFill>
                <a:schemeClr val="bg1"/>
              </a:solidFill>
              <a:effectLst/>
              <a:latin typeface="Calibri" panose="020F0502020204030204" pitchFamily="34" charset="0"/>
              <a:ea typeface="Calibri" panose="020F0502020204030204" pitchFamily="34" charset="0"/>
            </a:endParaRPr>
          </a:p>
          <a:p>
            <a:pPr marL="457200">
              <a:spcBef>
                <a:spcPts val="0"/>
              </a:spcBef>
            </a:pPr>
            <a:r>
              <a:rPr lang="en-US" sz="4400" dirty="0">
                <a:solidFill>
                  <a:schemeClr val="bg1"/>
                </a:solidFill>
                <a:effectLst/>
                <a:latin typeface="Calibri" panose="020F0502020204030204" pitchFamily="34" charset="0"/>
                <a:ea typeface="Calibri" panose="020F0502020204030204" pitchFamily="34" charset="0"/>
              </a:rPr>
              <a:t>Possible gaps in Genesis 5 and 11 genealogies</a:t>
            </a:r>
            <a:endParaRPr lang="en-US" sz="4000" dirty="0">
              <a:solidFill>
                <a:schemeClr val="bg1"/>
              </a:solidFill>
              <a:effectLst/>
              <a:latin typeface="Calibri" panose="020F0502020204030204" pitchFamily="34" charset="0"/>
              <a:ea typeface="Calibri" panose="020F0502020204030204" pitchFamily="34" charset="0"/>
            </a:endParaRPr>
          </a:p>
          <a:p>
            <a:pPr marL="914400" lvl="1">
              <a:spcBef>
                <a:spcPts val="0"/>
              </a:spcBef>
            </a:pPr>
            <a:r>
              <a:rPr lang="en-US" sz="4000" dirty="0">
                <a:solidFill>
                  <a:schemeClr val="bg1"/>
                </a:solidFill>
                <a:latin typeface="Calibri" panose="020F0502020204030204" pitchFamily="34" charset="0"/>
                <a:ea typeface="Calibri" panose="020F0502020204030204" pitchFamily="34" charset="0"/>
              </a:rPr>
              <a:t>Meaning of Hebrew word for begat (yalad)</a:t>
            </a:r>
            <a:endParaRPr lang="en-US" sz="3600" dirty="0">
              <a:solidFill>
                <a:schemeClr val="bg1"/>
              </a:solidFill>
              <a:latin typeface="Calibri" panose="020F0502020204030204" pitchFamily="34" charset="0"/>
              <a:ea typeface="Calibri" panose="020F0502020204030204" pitchFamily="34" charset="0"/>
            </a:endParaRPr>
          </a:p>
          <a:p>
            <a:pPr marL="457200">
              <a:spcBef>
                <a:spcPts val="0"/>
              </a:spcBef>
            </a:pPr>
            <a:r>
              <a:rPr lang="en-US" sz="4400" dirty="0">
                <a:solidFill>
                  <a:schemeClr val="bg1"/>
                </a:solidFill>
                <a:latin typeface="Calibri" panose="020F0502020204030204" pitchFamily="34" charset="0"/>
                <a:ea typeface="Calibri" panose="020F0502020204030204" pitchFamily="34" charset="0"/>
              </a:rPr>
              <a:t>Presence of Cainan in Luke 3 genealogy</a:t>
            </a:r>
            <a:endParaRPr lang="en-US" sz="4400" dirty="0">
              <a:solidFill>
                <a:schemeClr val="bg1"/>
              </a:solidFill>
              <a:effectLst/>
              <a:latin typeface="Calibri" panose="020F0502020204030204" pitchFamily="34" charset="0"/>
              <a:ea typeface="Calibri" panose="020F0502020204030204" pitchFamily="34" charset="0"/>
            </a:endParaRPr>
          </a:p>
          <a:p>
            <a:pPr marL="457200">
              <a:spcBef>
                <a:spcPts val="0"/>
              </a:spcBef>
            </a:pPr>
            <a:endParaRPr lang="en-US" sz="32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6B4DD56-ADFA-4A77-9727-4C753FA758BD}"/>
              </a:ext>
            </a:extLst>
          </p:cNvPr>
          <p:cNvSpPr txBox="1"/>
          <p:nvPr/>
        </p:nvSpPr>
        <p:spPr>
          <a:xfrm>
            <a:off x="2558005" y="6719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8603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723418" y="365136"/>
            <a:ext cx="10911911" cy="1325563"/>
          </a:xfrm>
        </p:spPr>
        <p:txBody>
          <a:bodyPr>
            <a:normAutofit/>
          </a:bodyPr>
          <a:lstStyle/>
          <a:p>
            <a:pPr algn="ctr"/>
            <a:r>
              <a:rPr lang="en-US" b="1" dirty="0">
                <a:solidFill>
                  <a:srgbClr val="FFFF00"/>
                </a:solidFill>
                <a:latin typeface="Arial Black" panose="020B0A04020102020204" pitchFamily="34" charset="0"/>
              </a:rPr>
              <a:t>Meaning of the Begat (yalad)</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642395" y="1816681"/>
            <a:ext cx="11235621" cy="4608181"/>
          </a:xfrm>
        </p:spPr>
        <p:txBody>
          <a:bodyPr>
            <a:normAutofit/>
          </a:bodyPr>
          <a:lstStyle/>
          <a:p>
            <a:pPr marL="457200">
              <a:spcBef>
                <a:spcPts val="0"/>
              </a:spcBef>
            </a:pPr>
            <a:r>
              <a:rPr lang="en-US" sz="4400" dirty="0">
                <a:solidFill>
                  <a:schemeClr val="bg1"/>
                </a:solidFill>
                <a:effectLst/>
                <a:latin typeface="Calibri" panose="020F0502020204030204" pitchFamily="34" charset="0"/>
                <a:ea typeface="Calibri" panose="020F0502020204030204" pitchFamily="34" charset="0"/>
              </a:rPr>
              <a:t>Meaning of the Hebrew word for begat (yalad</a:t>
            </a:r>
            <a:r>
              <a:rPr lang="en-US" sz="4400" dirty="0">
                <a:solidFill>
                  <a:schemeClr val="bg1"/>
                </a:solidFill>
                <a:latin typeface="Calibri" panose="020F0502020204030204" pitchFamily="34" charset="0"/>
                <a:ea typeface="Calibri" panose="020F0502020204030204" pitchFamily="34" charset="0"/>
              </a:rPr>
              <a:t>)</a:t>
            </a:r>
            <a:endParaRPr lang="en-US" sz="4000" dirty="0">
              <a:solidFill>
                <a:schemeClr val="bg1"/>
              </a:solidFill>
              <a:effectLst/>
              <a:latin typeface="Calibri" panose="020F0502020204030204" pitchFamily="34" charset="0"/>
              <a:ea typeface="Calibri" panose="020F0502020204030204" pitchFamily="34" charset="0"/>
            </a:endParaRPr>
          </a:p>
          <a:p>
            <a:pPr marL="914400" lvl="1">
              <a:spcBef>
                <a:spcPts val="0"/>
              </a:spcBef>
            </a:pPr>
            <a:r>
              <a:rPr lang="en-US" sz="3600" dirty="0">
                <a:solidFill>
                  <a:schemeClr val="bg1"/>
                </a:solidFill>
                <a:latin typeface="Calibri" panose="020F0502020204030204" pitchFamily="34" charset="0"/>
                <a:ea typeface="Calibri" panose="020F0502020204030204" pitchFamily="34" charset="0"/>
              </a:rPr>
              <a:t>“Nowhere in the Old Testament is the Hebrew word for begat (yalad) used in any other way than to mean a single-generation (e.g., father/son or mother/daughter) relationship” </a:t>
            </a:r>
          </a:p>
          <a:p>
            <a:pPr marL="914400" lvl="1">
              <a:spcBef>
                <a:spcPts val="0"/>
              </a:spcBef>
            </a:pPr>
            <a:r>
              <a:rPr lang="en-US" sz="3600" dirty="0">
                <a:solidFill>
                  <a:schemeClr val="bg1"/>
                </a:solidFill>
                <a:latin typeface="Calibri" panose="020F0502020204030204" pitchFamily="34" charset="0"/>
                <a:ea typeface="Calibri" panose="020F0502020204030204" pitchFamily="34" charset="0"/>
              </a:rPr>
              <a:t>“</a:t>
            </a:r>
            <a:r>
              <a:rPr lang="en-US" sz="3600" dirty="0">
                <a:solidFill>
                  <a:schemeClr val="bg1"/>
                </a:solidFill>
                <a:effectLst/>
                <a:latin typeface="Calibri" panose="020F0502020204030204" pitchFamily="34" charset="0"/>
                <a:ea typeface="Calibri" panose="020F0502020204030204" pitchFamily="34" charset="0"/>
              </a:rPr>
              <a:t>The</a:t>
            </a:r>
            <a:r>
              <a:rPr lang="en-US" sz="3600" dirty="0">
                <a:solidFill>
                  <a:schemeClr val="bg1"/>
                </a:solidFill>
                <a:latin typeface="Calibri" panose="020F0502020204030204" pitchFamily="34" charset="0"/>
                <a:ea typeface="Calibri" panose="020F0502020204030204" pitchFamily="34" charset="0"/>
              </a:rPr>
              <a:t> Hebrew word “ben” can mean son or grandson, but the word “yalad” never skips generations.”</a:t>
            </a:r>
          </a:p>
          <a:p>
            <a:pPr lvl="1" indent="0">
              <a:spcBef>
                <a:spcPts val="0"/>
              </a:spcBef>
              <a:buNone/>
            </a:pPr>
            <a:endParaRPr lang="en-US" sz="4400" dirty="0">
              <a:solidFill>
                <a:schemeClr val="bg1"/>
              </a:solidFill>
              <a:effectLst/>
              <a:latin typeface="Calibri" panose="020F0502020204030204" pitchFamily="34" charset="0"/>
              <a:ea typeface="Calibri" panose="020F0502020204030204" pitchFamily="34" charset="0"/>
            </a:endParaRPr>
          </a:p>
          <a:p>
            <a:pPr marL="457200">
              <a:spcBef>
                <a:spcPts val="0"/>
              </a:spcBef>
            </a:pPr>
            <a:r>
              <a:rPr lang="en-US" sz="2000" dirty="0">
                <a:solidFill>
                  <a:schemeClr val="bg1"/>
                </a:solidFill>
                <a:effectLst/>
                <a:latin typeface="Calibri" panose="020F0502020204030204" pitchFamily="34" charset="0"/>
                <a:ea typeface="Calibri" panose="020F0502020204030204" pitchFamily="34" charset="0"/>
              </a:rPr>
              <a:t>Pierce and Ham, “Are there Gaps in the Genesis Genealogies?”</a:t>
            </a:r>
          </a:p>
          <a:p>
            <a:pPr indent="0">
              <a:spcBef>
                <a:spcPts val="0"/>
              </a:spcBef>
              <a:buNone/>
            </a:pPr>
            <a:endParaRPr lang="en-US" sz="3200" dirty="0">
              <a:solidFill>
                <a:schemeClr val="bg1"/>
              </a:solidFill>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6B4DD56-ADFA-4A77-9727-4C753FA758BD}"/>
              </a:ext>
            </a:extLst>
          </p:cNvPr>
          <p:cNvSpPr txBox="1"/>
          <p:nvPr/>
        </p:nvSpPr>
        <p:spPr>
          <a:xfrm>
            <a:off x="2558005" y="6719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48562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723418" y="365136"/>
            <a:ext cx="10911911" cy="1325563"/>
          </a:xfrm>
        </p:spPr>
        <p:txBody>
          <a:bodyPr>
            <a:normAutofit/>
          </a:bodyPr>
          <a:lstStyle/>
          <a:p>
            <a:pPr algn="ctr"/>
            <a:r>
              <a:rPr lang="en-US" b="1" dirty="0">
                <a:solidFill>
                  <a:srgbClr val="FFFF00"/>
                </a:solidFill>
                <a:latin typeface="Arial Black" panose="020B0A04020102020204" pitchFamily="34" charset="0"/>
              </a:rPr>
              <a:t>Meaning of Begat (yalad)</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642395" y="1816681"/>
            <a:ext cx="11235621" cy="4983018"/>
          </a:xfrm>
        </p:spPr>
        <p:txBody>
          <a:bodyPr>
            <a:normAutofit/>
          </a:bodyPr>
          <a:lstStyle/>
          <a:p>
            <a:pPr marL="457200">
              <a:spcBef>
                <a:spcPts val="0"/>
              </a:spcBef>
            </a:pPr>
            <a:r>
              <a:rPr lang="en-US" sz="3600" dirty="0">
                <a:solidFill>
                  <a:schemeClr val="bg1"/>
                </a:solidFill>
                <a:effectLst/>
                <a:latin typeface="Calibri" panose="020F0502020204030204" pitchFamily="34" charset="0"/>
                <a:ea typeface="Calibri" panose="020F0502020204030204" pitchFamily="34" charset="0"/>
              </a:rPr>
              <a:t>The most straightforward meaning of the word yalad is a father/son relationship</a:t>
            </a:r>
            <a:r>
              <a:rPr lang="en-US" sz="3600" dirty="0">
                <a:solidFill>
                  <a:schemeClr val="bg1"/>
                </a:solidFill>
                <a:latin typeface="Calibri" panose="020F0502020204030204" pitchFamily="34" charset="0"/>
                <a:ea typeface="Calibri" panose="020F0502020204030204" pitchFamily="34" charset="0"/>
              </a:rPr>
              <a:t>.</a:t>
            </a:r>
          </a:p>
          <a:p>
            <a:pPr marL="457200">
              <a:spcBef>
                <a:spcPts val="0"/>
              </a:spcBef>
            </a:pPr>
            <a:r>
              <a:rPr lang="en-US" sz="3600" dirty="0">
                <a:solidFill>
                  <a:schemeClr val="bg1"/>
                </a:solidFill>
                <a:latin typeface="Calibri" panose="020F0502020204030204" pitchFamily="34" charset="0"/>
                <a:ea typeface="Calibri" panose="020F0502020204030204" pitchFamily="34" charset="0"/>
              </a:rPr>
              <a:t>However, some would say it means the beginning of a “line” of people which ends in the descendant.</a:t>
            </a:r>
          </a:p>
          <a:p>
            <a:pPr marL="914400" lvl="1">
              <a:spcBef>
                <a:spcPts val="0"/>
              </a:spcBef>
            </a:pPr>
            <a:r>
              <a:rPr lang="en-US" sz="3200" dirty="0">
                <a:solidFill>
                  <a:schemeClr val="bg1"/>
                </a:solidFill>
                <a:latin typeface="Calibri" panose="020F0502020204030204" pitchFamily="34" charset="0"/>
                <a:ea typeface="Calibri" panose="020F0502020204030204" pitchFamily="34" charset="0"/>
              </a:rPr>
              <a:t>Methuselah… 1</a:t>
            </a:r>
            <a:r>
              <a:rPr lang="en-US" sz="3200" baseline="30000" dirty="0">
                <a:solidFill>
                  <a:schemeClr val="bg1"/>
                </a:solidFill>
                <a:latin typeface="Calibri" panose="020F0502020204030204" pitchFamily="34" charset="0"/>
                <a:ea typeface="Calibri" panose="020F0502020204030204" pitchFamily="34" charset="0"/>
              </a:rPr>
              <a:t>st</a:t>
            </a:r>
            <a:r>
              <a:rPr lang="en-US" sz="3200" dirty="0">
                <a:solidFill>
                  <a:schemeClr val="bg1"/>
                </a:solidFill>
                <a:latin typeface="Calibri" panose="020F0502020204030204" pitchFamily="34" charset="0"/>
                <a:ea typeface="Calibri" panose="020F0502020204030204" pitchFamily="34" charset="0"/>
              </a:rPr>
              <a:t> descendant … 2</a:t>
            </a:r>
            <a:r>
              <a:rPr lang="en-US" sz="3200" baseline="30000" dirty="0">
                <a:solidFill>
                  <a:schemeClr val="bg1"/>
                </a:solidFill>
                <a:latin typeface="Calibri" panose="020F0502020204030204" pitchFamily="34" charset="0"/>
                <a:ea typeface="Calibri" panose="020F0502020204030204" pitchFamily="34" charset="0"/>
              </a:rPr>
              <a:t>nd</a:t>
            </a:r>
            <a:r>
              <a:rPr lang="en-US" sz="3200" dirty="0">
                <a:solidFill>
                  <a:schemeClr val="bg1"/>
                </a:solidFill>
                <a:latin typeface="Calibri" panose="020F0502020204030204" pitchFamily="34" charset="0"/>
                <a:ea typeface="Calibri" panose="020F0502020204030204" pitchFamily="34" charset="0"/>
              </a:rPr>
              <a:t> descendent… Lamech</a:t>
            </a:r>
          </a:p>
          <a:p>
            <a:pPr marL="914400" lvl="1">
              <a:spcBef>
                <a:spcPts val="0"/>
              </a:spcBef>
            </a:pPr>
            <a:r>
              <a:rPr lang="en-US" sz="3200" dirty="0">
                <a:solidFill>
                  <a:schemeClr val="bg1"/>
                </a:solidFill>
                <a:latin typeface="Calibri" panose="020F0502020204030204" pitchFamily="34" charset="0"/>
                <a:ea typeface="Calibri" panose="020F0502020204030204" pitchFamily="34" charset="0"/>
              </a:rPr>
              <a:t>Methuselah caused an act which 187 years later resulted in the line of Lamech. </a:t>
            </a:r>
          </a:p>
          <a:p>
            <a:pPr marL="914400" lvl="1">
              <a:spcBef>
                <a:spcPts val="0"/>
              </a:spcBef>
            </a:pPr>
            <a:r>
              <a:rPr lang="en-US" sz="3200" dirty="0">
                <a:solidFill>
                  <a:schemeClr val="bg1"/>
                </a:solidFill>
                <a:latin typeface="Calibri" panose="020F0502020204030204" pitchFamily="34" charset="0"/>
                <a:ea typeface="Calibri" panose="020F0502020204030204" pitchFamily="34" charset="0"/>
              </a:rPr>
              <a:t>Lamech appeared sometime later.</a:t>
            </a:r>
          </a:p>
          <a:p>
            <a:pPr marL="457200">
              <a:spcBef>
                <a:spcPts val="0"/>
              </a:spcBef>
            </a:pPr>
            <a:r>
              <a:rPr lang="en-US" sz="3600" dirty="0">
                <a:solidFill>
                  <a:schemeClr val="bg1"/>
                </a:solidFill>
                <a:latin typeface="Calibri" panose="020F0502020204030204" pitchFamily="34" charset="0"/>
                <a:ea typeface="Calibri" panose="020F0502020204030204" pitchFamily="34" charset="0"/>
              </a:rPr>
              <a:t>Father/Son pattern has been established by Biblical context </a:t>
            </a:r>
          </a:p>
          <a:p>
            <a:pPr lvl="1" indent="0">
              <a:spcBef>
                <a:spcPts val="0"/>
              </a:spcBef>
              <a:buNone/>
            </a:pPr>
            <a:endParaRPr lang="en-US" sz="3200" dirty="0">
              <a:solidFill>
                <a:schemeClr val="bg1"/>
              </a:solidFill>
              <a:latin typeface="Calibri" panose="020F0502020204030204" pitchFamily="34" charset="0"/>
              <a:ea typeface="Calibri" panose="020F0502020204030204" pitchFamily="34" charset="0"/>
            </a:endParaRPr>
          </a:p>
          <a:p>
            <a:pPr indent="0">
              <a:spcBef>
                <a:spcPts val="0"/>
              </a:spcBef>
              <a:buNone/>
            </a:pPr>
            <a:endParaRPr lang="en-US" sz="3600" dirty="0">
              <a:solidFill>
                <a:schemeClr val="bg1"/>
              </a:solidFill>
              <a:latin typeface="Calibri" panose="020F0502020204030204" pitchFamily="34" charset="0"/>
              <a:ea typeface="Calibri" panose="020F0502020204030204" pitchFamily="34" charset="0"/>
            </a:endParaRPr>
          </a:p>
          <a:p>
            <a:pPr lvl="1" indent="0">
              <a:spcBef>
                <a:spcPts val="0"/>
              </a:spcBef>
              <a:buNone/>
            </a:pPr>
            <a:endParaRPr lang="en-US" sz="44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6B4DD56-ADFA-4A77-9727-4C753FA758BD}"/>
              </a:ext>
            </a:extLst>
          </p:cNvPr>
          <p:cNvSpPr txBox="1"/>
          <p:nvPr/>
        </p:nvSpPr>
        <p:spPr>
          <a:xfrm>
            <a:off x="2558005" y="6719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367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rot="16200000">
            <a:off x="8568976" y="4503269"/>
            <a:ext cx="1212990" cy="5847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tabLst>
                <a:tab pos="3033713" algn="l"/>
              </a:tabLst>
              <a:defRPr>
                <a:solidFill>
                  <a:schemeClr val="tx1"/>
                </a:solidFill>
                <a:latin typeface="Arial" charset="0"/>
                <a:cs typeface="Arial" charset="0"/>
              </a:defRPr>
            </a:lvl1pPr>
            <a:lvl2pPr>
              <a:tabLst>
                <a:tab pos="3033713" algn="l"/>
              </a:tabLst>
              <a:defRPr>
                <a:solidFill>
                  <a:schemeClr val="tx1"/>
                </a:solidFill>
                <a:latin typeface="Arial" charset="0"/>
                <a:cs typeface="Arial" charset="0"/>
              </a:defRPr>
            </a:lvl2pPr>
            <a:lvl3pPr>
              <a:tabLst>
                <a:tab pos="3033713" algn="l"/>
              </a:tabLst>
              <a:defRPr>
                <a:solidFill>
                  <a:schemeClr val="tx1"/>
                </a:solidFill>
                <a:latin typeface="Arial" charset="0"/>
                <a:cs typeface="Arial" charset="0"/>
              </a:defRPr>
            </a:lvl3pPr>
            <a:lvl4pPr>
              <a:tabLst>
                <a:tab pos="3033713" algn="l"/>
              </a:tabLst>
              <a:defRPr>
                <a:solidFill>
                  <a:schemeClr val="tx1"/>
                </a:solidFill>
                <a:latin typeface="Arial" charset="0"/>
                <a:cs typeface="Arial" charset="0"/>
              </a:defRPr>
            </a:lvl4pPr>
            <a:lvl5pPr>
              <a:tabLst>
                <a:tab pos="3033713" algn="l"/>
              </a:tabLst>
              <a:defRPr>
                <a:solidFill>
                  <a:schemeClr val="tx1"/>
                </a:solidFill>
                <a:latin typeface="Arial" charset="0"/>
                <a:cs typeface="Arial" charset="0"/>
              </a:defRPr>
            </a:lvl5pPr>
            <a:lvl6pPr fontAlgn="base">
              <a:spcBef>
                <a:spcPct val="0"/>
              </a:spcBef>
              <a:spcAft>
                <a:spcPct val="0"/>
              </a:spcAft>
              <a:tabLst>
                <a:tab pos="3033713" algn="l"/>
              </a:tabLst>
              <a:defRPr>
                <a:solidFill>
                  <a:schemeClr val="tx1"/>
                </a:solidFill>
                <a:latin typeface="Arial" charset="0"/>
                <a:cs typeface="Arial" charset="0"/>
              </a:defRPr>
            </a:lvl6pPr>
            <a:lvl7pPr fontAlgn="base">
              <a:spcBef>
                <a:spcPct val="0"/>
              </a:spcBef>
              <a:spcAft>
                <a:spcPct val="0"/>
              </a:spcAft>
              <a:tabLst>
                <a:tab pos="3033713" algn="l"/>
              </a:tabLst>
              <a:defRPr>
                <a:solidFill>
                  <a:schemeClr val="tx1"/>
                </a:solidFill>
                <a:latin typeface="Arial" charset="0"/>
                <a:cs typeface="Arial" charset="0"/>
              </a:defRPr>
            </a:lvl7pPr>
            <a:lvl8pPr fontAlgn="base">
              <a:spcBef>
                <a:spcPct val="0"/>
              </a:spcBef>
              <a:spcAft>
                <a:spcPct val="0"/>
              </a:spcAft>
              <a:tabLst>
                <a:tab pos="3033713" algn="l"/>
              </a:tabLst>
              <a:defRPr>
                <a:solidFill>
                  <a:schemeClr val="tx1"/>
                </a:solidFill>
                <a:latin typeface="Arial" charset="0"/>
                <a:cs typeface="Arial" charset="0"/>
              </a:defRPr>
            </a:lvl8pPr>
            <a:lvl9pPr fontAlgn="base">
              <a:spcBef>
                <a:spcPct val="0"/>
              </a:spcBef>
              <a:spcAft>
                <a:spcPct val="0"/>
              </a:spcAft>
              <a:tabLst>
                <a:tab pos="3033713" algn="l"/>
              </a:tabLst>
              <a:defRPr>
                <a:solidFill>
                  <a:schemeClr val="tx1"/>
                </a:solidFill>
                <a:latin typeface="Arial" charset="0"/>
                <a:cs typeface="Arial" charset="0"/>
              </a:defRPr>
            </a:lvl9pPr>
          </a:lstStyle>
          <a:p>
            <a:pPr fontAlgn="base">
              <a:spcBef>
                <a:spcPct val="0"/>
              </a:spcBef>
              <a:spcAft>
                <a:spcPct val="0"/>
              </a:spcAft>
              <a:defRPr/>
            </a:pPr>
            <a:r>
              <a:rPr lang="en-US" sz="3200" kern="0" dirty="0">
                <a:solidFill>
                  <a:srgbClr val="FFFFFF"/>
                </a:solidFill>
              </a:rPr>
              <a:t>Noah</a:t>
            </a:r>
          </a:p>
        </p:txBody>
      </p:sp>
      <p:sp>
        <p:nvSpPr>
          <p:cNvPr id="6" name="TextBox 5"/>
          <p:cNvSpPr txBox="1"/>
          <p:nvPr/>
        </p:nvSpPr>
        <p:spPr>
          <a:xfrm>
            <a:off x="860803" y="6152508"/>
            <a:ext cx="3035335" cy="584775"/>
          </a:xfrm>
          <a:prstGeom prst="rect">
            <a:avLst/>
          </a:prstGeom>
          <a:noFill/>
        </p:spPr>
        <p:txBody>
          <a:bodyPr wrap="square" rtlCol="0">
            <a:spAutoFit/>
          </a:bodyPr>
          <a:lstStyle/>
          <a:p>
            <a:pPr>
              <a:defRPr/>
            </a:pPr>
            <a:r>
              <a:rPr lang="en-US" sz="3200" b="1" dirty="0">
                <a:solidFill>
                  <a:srgbClr val="FFFFFF"/>
                </a:solidFill>
                <a:latin typeface="Arial"/>
                <a:cs typeface="Arial"/>
              </a:rPr>
              <a:t>1558 YEARS</a:t>
            </a:r>
          </a:p>
        </p:txBody>
      </p:sp>
      <p:sp>
        <p:nvSpPr>
          <p:cNvPr id="8" name="TextBox 7"/>
          <p:cNvSpPr txBox="1"/>
          <p:nvPr/>
        </p:nvSpPr>
        <p:spPr>
          <a:xfrm>
            <a:off x="3352801" y="-444341"/>
            <a:ext cx="4777343" cy="369332"/>
          </a:xfrm>
          <a:prstGeom prst="rect">
            <a:avLst/>
          </a:prstGeom>
          <a:noFill/>
        </p:spPr>
        <p:txBody>
          <a:bodyPr wrap="square" rtlCol="0">
            <a:spAutoFit/>
          </a:bodyPr>
          <a:lstStyle/>
          <a:p>
            <a:pPr>
              <a:defRPr/>
            </a:pPr>
            <a:r>
              <a:rPr lang="en-US" dirty="0">
                <a:solidFill>
                  <a:srgbClr val="000000"/>
                </a:solidFill>
                <a:latin typeface="Arial"/>
                <a:cs typeface="Arial"/>
              </a:rPr>
              <a:t>Genesis 5 Geneologies</a:t>
            </a:r>
          </a:p>
        </p:txBody>
      </p:sp>
      <p:sp>
        <p:nvSpPr>
          <p:cNvPr id="9" name="TextBox 8"/>
          <p:cNvSpPr txBox="1"/>
          <p:nvPr/>
        </p:nvSpPr>
        <p:spPr>
          <a:xfrm>
            <a:off x="768921" y="99651"/>
            <a:ext cx="10970533" cy="707886"/>
          </a:xfrm>
          <a:prstGeom prst="rect">
            <a:avLst/>
          </a:prstGeom>
          <a:noFill/>
        </p:spPr>
        <p:txBody>
          <a:bodyPr wrap="square" rtlCol="0">
            <a:spAutoFit/>
          </a:bodyPr>
          <a:lstStyle/>
          <a:p>
            <a:pPr>
              <a:defRPr/>
            </a:pPr>
            <a:r>
              <a:rPr lang="en-US" sz="4000" dirty="0">
                <a:solidFill>
                  <a:srgbClr val="FFFF00"/>
                </a:solidFill>
                <a:latin typeface="Arial"/>
                <a:cs typeface="Arial"/>
              </a:rPr>
              <a:t>Genesis 5 Genealogies – Where Are the Gaps?</a:t>
            </a:r>
          </a:p>
        </p:txBody>
      </p:sp>
      <p:cxnSp>
        <p:nvCxnSpPr>
          <p:cNvPr id="15" name="Straight Connector 14">
            <a:extLst>
              <a:ext uri="{FF2B5EF4-FFF2-40B4-BE49-F238E27FC236}">
                <a16:creationId xmlns:a16="http://schemas.microsoft.com/office/drawing/2014/main" id="{861D322E-6B45-46D8-AA48-B9F2A29B9F0A}"/>
              </a:ext>
            </a:extLst>
          </p:cNvPr>
          <p:cNvCxnSpPr>
            <a:cxnSpLocks/>
          </p:cNvCxnSpPr>
          <p:nvPr/>
        </p:nvCxnSpPr>
        <p:spPr>
          <a:xfrm flipV="1">
            <a:off x="347241" y="3402543"/>
            <a:ext cx="11649918" cy="2645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FDE383-4FC8-4E43-ACD8-268DA446C021}"/>
              </a:ext>
            </a:extLst>
          </p:cNvPr>
          <p:cNvCxnSpPr>
            <a:cxnSpLocks/>
          </p:cNvCxnSpPr>
          <p:nvPr/>
        </p:nvCxnSpPr>
        <p:spPr>
          <a:xfrm>
            <a:off x="306729"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B09866-8DC1-4611-AD52-E8F8317084A7}"/>
              </a:ext>
            </a:extLst>
          </p:cNvPr>
          <p:cNvCxnSpPr>
            <a:cxnSpLocks/>
          </p:cNvCxnSpPr>
          <p:nvPr/>
        </p:nvCxnSpPr>
        <p:spPr>
          <a:xfrm>
            <a:off x="11997159"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0479EDC-7E98-48B4-BB50-6C1DCB8F2FF0}"/>
              </a:ext>
            </a:extLst>
          </p:cNvPr>
          <p:cNvCxnSpPr>
            <a:cxnSpLocks/>
          </p:cNvCxnSpPr>
          <p:nvPr/>
        </p:nvCxnSpPr>
        <p:spPr>
          <a:xfrm>
            <a:off x="1367741"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F6C8CD6-E918-4E25-91A9-C2C6C6456F9D}"/>
              </a:ext>
            </a:extLst>
          </p:cNvPr>
          <p:cNvCxnSpPr>
            <a:cxnSpLocks/>
          </p:cNvCxnSpPr>
          <p:nvPr/>
        </p:nvCxnSpPr>
        <p:spPr>
          <a:xfrm>
            <a:off x="2412357"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6C18CB2-A21A-4C10-95D7-8B8D97509481}"/>
              </a:ext>
            </a:extLst>
          </p:cNvPr>
          <p:cNvCxnSpPr>
            <a:cxnSpLocks/>
          </p:cNvCxnSpPr>
          <p:nvPr/>
        </p:nvCxnSpPr>
        <p:spPr>
          <a:xfrm>
            <a:off x="3273706"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46913D-C372-438F-84C7-074DA4B3709F}"/>
              </a:ext>
            </a:extLst>
          </p:cNvPr>
          <p:cNvCxnSpPr>
            <a:cxnSpLocks/>
          </p:cNvCxnSpPr>
          <p:nvPr/>
        </p:nvCxnSpPr>
        <p:spPr>
          <a:xfrm>
            <a:off x="3995614"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EF3C56-FBDC-45E8-A923-0104DDE98E52}"/>
              </a:ext>
            </a:extLst>
          </p:cNvPr>
          <p:cNvCxnSpPr>
            <a:cxnSpLocks/>
          </p:cNvCxnSpPr>
          <p:nvPr/>
        </p:nvCxnSpPr>
        <p:spPr>
          <a:xfrm>
            <a:off x="4716685"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60197A5-D8DD-420D-8F07-F65FE615D7B8}"/>
              </a:ext>
            </a:extLst>
          </p:cNvPr>
          <p:cNvCxnSpPr>
            <a:cxnSpLocks/>
          </p:cNvCxnSpPr>
          <p:nvPr/>
        </p:nvCxnSpPr>
        <p:spPr>
          <a:xfrm>
            <a:off x="6254188"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2A91269-2BC3-4D15-9C43-1776A7778BFB}"/>
              </a:ext>
            </a:extLst>
          </p:cNvPr>
          <p:cNvCxnSpPr>
            <a:cxnSpLocks/>
          </p:cNvCxnSpPr>
          <p:nvPr/>
        </p:nvCxnSpPr>
        <p:spPr>
          <a:xfrm>
            <a:off x="6954455"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2642BB-76F9-447D-8277-AF92C8D2BEE7}"/>
              </a:ext>
            </a:extLst>
          </p:cNvPr>
          <p:cNvCxnSpPr>
            <a:cxnSpLocks/>
          </p:cNvCxnSpPr>
          <p:nvPr/>
        </p:nvCxnSpPr>
        <p:spPr>
          <a:xfrm>
            <a:off x="8137718"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6DF821-1255-4C11-B25A-6B6912B76D33}"/>
              </a:ext>
            </a:extLst>
          </p:cNvPr>
          <p:cNvSpPr txBox="1"/>
          <p:nvPr/>
        </p:nvSpPr>
        <p:spPr>
          <a:xfrm>
            <a:off x="387273" y="2418766"/>
            <a:ext cx="886424"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130</a:t>
            </a:r>
            <a:endParaRPr lang="en-US" dirty="0"/>
          </a:p>
        </p:txBody>
      </p:sp>
      <p:sp>
        <p:nvSpPr>
          <p:cNvPr id="37" name="TextBox 36">
            <a:extLst>
              <a:ext uri="{FF2B5EF4-FFF2-40B4-BE49-F238E27FC236}">
                <a16:creationId xmlns:a16="http://schemas.microsoft.com/office/drawing/2014/main" id="{8D678C26-9B83-49F6-80A6-AEC7A9E37591}"/>
              </a:ext>
            </a:extLst>
          </p:cNvPr>
          <p:cNvSpPr txBox="1"/>
          <p:nvPr/>
        </p:nvSpPr>
        <p:spPr>
          <a:xfrm>
            <a:off x="1388478" y="2418766"/>
            <a:ext cx="946230"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105</a:t>
            </a:r>
            <a:endParaRPr lang="en-US" dirty="0"/>
          </a:p>
        </p:txBody>
      </p:sp>
      <p:sp>
        <p:nvSpPr>
          <p:cNvPr id="39" name="TextBox 38">
            <a:extLst>
              <a:ext uri="{FF2B5EF4-FFF2-40B4-BE49-F238E27FC236}">
                <a16:creationId xmlns:a16="http://schemas.microsoft.com/office/drawing/2014/main" id="{B2276539-6412-4D4A-9749-12800EB7FFC9}"/>
              </a:ext>
            </a:extLst>
          </p:cNvPr>
          <p:cNvSpPr txBox="1"/>
          <p:nvPr/>
        </p:nvSpPr>
        <p:spPr>
          <a:xfrm>
            <a:off x="2535584" y="2418766"/>
            <a:ext cx="682904"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90</a:t>
            </a:r>
            <a:endParaRPr lang="en-US" dirty="0"/>
          </a:p>
        </p:txBody>
      </p:sp>
      <p:sp>
        <p:nvSpPr>
          <p:cNvPr id="41" name="TextBox 40">
            <a:extLst>
              <a:ext uri="{FF2B5EF4-FFF2-40B4-BE49-F238E27FC236}">
                <a16:creationId xmlns:a16="http://schemas.microsoft.com/office/drawing/2014/main" id="{8290396A-954A-4FB9-877A-FBD8CFD359EF}"/>
              </a:ext>
            </a:extLst>
          </p:cNvPr>
          <p:cNvSpPr txBox="1"/>
          <p:nvPr/>
        </p:nvSpPr>
        <p:spPr>
          <a:xfrm>
            <a:off x="3273705" y="2418766"/>
            <a:ext cx="883049" cy="584775"/>
          </a:xfrm>
          <a:prstGeom prst="rect">
            <a:avLst/>
          </a:prstGeom>
          <a:noFill/>
        </p:spPr>
        <p:txBody>
          <a:bodyPr wrap="square">
            <a:spAutoFit/>
          </a:bodyPr>
          <a:lstStyle/>
          <a:p>
            <a:r>
              <a:rPr lang="en-US" sz="3200" dirty="0">
                <a:solidFill>
                  <a:srgbClr val="FFFFFF"/>
                </a:solidFill>
                <a:latin typeface="Arial"/>
                <a:cs typeface="Arial"/>
              </a:rPr>
              <a:t>70</a:t>
            </a:r>
            <a:endParaRPr lang="en-US" sz="3200" dirty="0"/>
          </a:p>
        </p:txBody>
      </p:sp>
      <p:sp>
        <p:nvSpPr>
          <p:cNvPr id="43" name="TextBox 42">
            <a:extLst>
              <a:ext uri="{FF2B5EF4-FFF2-40B4-BE49-F238E27FC236}">
                <a16:creationId xmlns:a16="http://schemas.microsoft.com/office/drawing/2014/main" id="{5C0DC26C-0E1C-4CB5-B02E-81AA817364C2}"/>
              </a:ext>
            </a:extLst>
          </p:cNvPr>
          <p:cNvSpPr txBox="1"/>
          <p:nvPr/>
        </p:nvSpPr>
        <p:spPr>
          <a:xfrm>
            <a:off x="4067171" y="2418766"/>
            <a:ext cx="769478"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65</a:t>
            </a:r>
            <a:endParaRPr lang="en-US" dirty="0"/>
          </a:p>
        </p:txBody>
      </p:sp>
      <p:sp>
        <p:nvSpPr>
          <p:cNvPr id="45" name="TextBox 44">
            <a:extLst>
              <a:ext uri="{FF2B5EF4-FFF2-40B4-BE49-F238E27FC236}">
                <a16:creationId xmlns:a16="http://schemas.microsoft.com/office/drawing/2014/main" id="{9A40CD4D-21E8-4492-99F4-274AB07ABF7F}"/>
              </a:ext>
            </a:extLst>
          </p:cNvPr>
          <p:cNvSpPr txBox="1"/>
          <p:nvPr/>
        </p:nvSpPr>
        <p:spPr>
          <a:xfrm>
            <a:off x="5090205" y="2418766"/>
            <a:ext cx="901859"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162</a:t>
            </a:r>
            <a:endParaRPr lang="en-US" dirty="0"/>
          </a:p>
        </p:txBody>
      </p:sp>
      <p:sp>
        <p:nvSpPr>
          <p:cNvPr id="47" name="TextBox 46">
            <a:extLst>
              <a:ext uri="{FF2B5EF4-FFF2-40B4-BE49-F238E27FC236}">
                <a16:creationId xmlns:a16="http://schemas.microsoft.com/office/drawing/2014/main" id="{D0561986-0B75-4D1E-A78A-33E230B28E9A}"/>
              </a:ext>
            </a:extLst>
          </p:cNvPr>
          <p:cNvSpPr txBox="1"/>
          <p:nvPr/>
        </p:nvSpPr>
        <p:spPr>
          <a:xfrm>
            <a:off x="6284324" y="2418766"/>
            <a:ext cx="67929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65</a:t>
            </a:r>
            <a:endParaRPr lang="en-US" dirty="0"/>
          </a:p>
        </p:txBody>
      </p:sp>
      <p:sp>
        <p:nvSpPr>
          <p:cNvPr id="49" name="TextBox 48">
            <a:extLst>
              <a:ext uri="{FF2B5EF4-FFF2-40B4-BE49-F238E27FC236}">
                <a16:creationId xmlns:a16="http://schemas.microsoft.com/office/drawing/2014/main" id="{509FC904-9C48-4F0A-9678-254ACB6C4F6C}"/>
              </a:ext>
            </a:extLst>
          </p:cNvPr>
          <p:cNvSpPr txBox="1"/>
          <p:nvPr/>
        </p:nvSpPr>
        <p:spPr>
          <a:xfrm>
            <a:off x="7118435" y="2418766"/>
            <a:ext cx="947675"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187</a:t>
            </a:r>
            <a:endParaRPr lang="en-US" dirty="0"/>
          </a:p>
        </p:txBody>
      </p:sp>
      <p:sp>
        <p:nvSpPr>
          <p:cNvPr id="51" name="TextBox 50">
            <a:extLst>
              <a:ext uri="{FF2B5EF4-FFF2-40B4-BE49-F238E27FC236}">
                <a16:creationId xmlns:a16="http://schemas.microsoft.com/office/drawing/2014/main" id="{180DBAE8-84B3-418A-ABAF-7D6D487CB16D}"/>
              </a:ext>
            </a:extLst>
          </p:cNvPr>
          <p:cNvSpPr txBox="1"/>
          <p:nvPr/>
        </p:nvSpPr>
        <p:spPr>
          <a:xfrm>
            <a:off x="8167220" y="2418766"/>
            <a:ext cx="862557"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182</a:t>
            </a:r>
            <a:endParaRPr lang="en-US" dirty="0"/>
          </a:p>
        </p:txBody>
      </p:sp>
      <p:cxnSp>
        <p:nvCxnSpPr>
          <p:cNvPr id="52" name="Straight Connector 51">
            <a:extLst>
              <a:ext uri="{FF2B5EF4-FFF2-40B4-BE49-F238E27FC236}">
                <a16:creationId xmlns:a16="http://schemas.microsoft.com/office/drawing/2014/main" id="{07D34652-3B31-48C9-BD75-FB6B63AFB6F6}"/>
              </a:ext>
            </a:extLst>
          </p:cNvPr>
          <p:cNvCxnSpPr>
            <a:cxnSpLocks/>
          </p:cNvCxnSpPr>
          <p:nvPr/>
        </p:nvCxnSpPr>
        <p:spPr>
          <a:xfrm>
            <a:off x="9175471"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FBBA6FC-3253-465B-BF5A-DB44D710C28E}"/>
              </a:ext>
            </a:extLst>
          </p:cNvPr>
          <p:cNvSpPr txBox="1"/>
          <p:nvPr/>
        </p:nvSpPr>
        <p:spPr>
          <a:xfrm>
            <a:off x="9877138" y="2418766"/>
            <a:ext cx="1063658"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502* </a:t>
            </a:r>
            <a:endParaRPr lang="en-US" dirty="0"/>
          </a:p>
        </p:txBody>
      </p:sp>
      <p:sp>
        <p:nvSpPr>
          <p:cNvPr id="62" name="TextBox 61">
            <a:extLst>
              <a:ext uri="{FF2B5EF4-FFF2-40B4-BE49-F238E27FC236}">
                <a16:creationId xmlns:a16="http://schemas.microsoft.com/office/drawing/2014/main" id="{8D6A8792-5358-48C1-8B32-2110B182A9E3}"/>
              </a:ext>
            </a:extLst>
          </p:cNvPr>
          <p:cNvSpPr txBox="1"/>
          <p:nvPr/>
        </p:nvSpPr>
        <p:spPr>
          <a:xfrm rot="16200000">
            <a:off x="-235119" y="4648239"/>
            <a:ext cx="1199715"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Adam</a:t>
            </a:r>
            <a:r>
              <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rPr>
              <a:t> </a:t>
            </a:r>
            <a:endParaRPr lang="en-US" dirty="0"/>
          </a:p>
        </p:txBody>
      </p:sp>
      <p:sp>
        <p:nvSpPr>
          <p:cNvPr id="64" name="TextBox 63">
            <a:extLst>
              <a:ext uri="{FF2B5EF4-FFF2-40B4-BE49-F238E27FC236}">
                <a16:creationId xmlns:a16="http://schemas.microsoft.com/office/drawing/2014/main" id="{1E0ACF50-E4C0-47F8-BDFA-0BAA0CA99CCF}"/>
              </a:ext>
            </a:extLst>
          </p:cNvPr>
          <p:cNvSpPr txBox="1"/>
          <p:nvPr/>
        </p:nvSpPr>
        <p:spPr>
          <a:xfrm rot="16200000">
            <a:off x="812051" y="4540731"/>
            <a:ext cx="984698"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Seth</a:t>
            </a:r>
            <a:endParaRPr lang="en-US" sz="2400" dirty="0"/>
          </a:p>
        </p:txBody>
      </p:sp>
      <p:sp>
        <p:nvSpPr>
          <p:cNvPr id="66" name="TextBox 65">
            <a:extLst>
              <a:ext uri="{FF2B5EF4-FFF2-40B4-BE49-F238E27FC236}">
                <a16:creationId xmlns:a16="http://schemas.microsoft.com/office/drawing/2014/main" id="{A0ECC14C-AE9F-4807-890C-76B60F59012B}"/>
              </a:ext>
            </a:extLst>
          </p:cNvPr>
          <p:cNvSpPr txBox="1"/>
          <p:nvPr/>
        </p:nvSpPr>
        <p:spPr>
          <a:xfrm rot="16200000">
            <a:off x="1697686" y="4674763"/>
            <a:ext cx="1252762"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Enosh</a:t>
            </a:r>
            <a:r>
              <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rPr>
              <a:t> </a:t>
            </a:r>
            <a:endParaRPr lang="en-US" dirty="0"/>
          </a:p>
        </p:txBody>
      </p:sp>
      <p:sp>
        <p:nvSpPr>
          <p:cNvPr id="68" name="TextBox 67">
            <a:extLst>
              <a:ext uri="{FF2B5EF4-FFF2-40B4-BE49-F238E27FC236}">
                <a16:creationId xmlns:a16="http://schemas.microsoft.com/office/drawing/2014/main" id="{C06123B8-6DC0-48A2-83F5-E95317268730}"/>
              </a:ext>
            </a:extLst>
          </p:cNvPr>
          <p:cNvSpPr txBox="1"/>
          <p:nvPr/>
        </p:nvSpPr>
        <p:spPr>
          <a:xfrm rot="16200000">
            <a:off x="2524371" y="4742498"/>
            <a:ext cx="1388233"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Cainan</a:t>
            </a:r>
            <a:endParaRPr lang="en-US" dirty="0"/>
          </a:p>
        </p:txBody>
      </p:sp>
      <p:sp>
        <p:nvSpPr>
          <p:cNvPr id="72" name="TextBox 71">
            <a:extLst>
              <a:ext uri="{FF2B5EF4-FFF2-40B4-BE49-F238E27FC236}">
                <a16:creationId xmlns:a16="http://schemas.microsoft.com/office/drawing/2014/main" id="{A6AACB2E-68B7-4D44-BA86-0E5C4F3C2B0F}"/>
              </a:ext>
            </a:extLst>
          </p:cNvPr>
          <p:cNvSpPr txBox="1"/>
          <p:nvPr/>
        </p:nvSpPr>
        <p:spPr>
          <a:xfrm rot="16200000">
            <a:off x="2997488" y="4966995"/>
            <a:ext cx="1837225"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Mahalalel </a:t>
            </a:r>
            <a:endParaRPr lang="en-US" dirty="0"/>
          </a:p>
        </p:txBody>
      </p:sp>
      <p:sp>
        <p:nvSpPr>
          <p:cNvPr id="74" name="TextBox 73">
            <a:extLst>
              <a:ext uri="{FF2B5EF4-FFF2-40B4-BE49-F238E27FC236}">
                <a16:creationId xmlns:a16="http://schemas.microsoft.com/office/drawing/2014/main" id="{D12FB77D-F38A-4896-A579-6A9B3659A81C}"/>
              </a:ext>
            </a:extLst>
          </p:cNvPr>
          <p:cNvSpPr txBox="1"/>
          <p:nvPr/>
        </p:nvSpPr>
        <p:spPr>
          <a:xfrm rot="16200000">
            <a:off x="4090779" y="4554363"/>
            <a:ext cx="1215871"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Jared</a:t>
            </a:r>
            <a:endParaRPr lang="en-US" dirty="0"/>
          </a:p>
        </p:txBody>
      </p:sp>
      <p:sp>
        <p:nvSpPr>
          <p:cNvPr id="76" name="TextBox 75">
            <a:extLst>
              <a:ext uri="{FF2B5EF4-FFF2-40B4-BE49-F238E27FC236}">
                <a16:creationId xmlns:a16="http://schemas.microsoft.com/office/drawing/2014/main" id="{BD0164A3-91FA-48C9-8A5F-A7B6F33E0792}"/>
              </a:ext>
            </a:extLst>
          </p:cNvPr>
          <p:cNvSpPr txBox="1"/>
          <p:nvPr/>
        </p:nvSpPr>
        <p:spPr>
          <a:xfrm rot="16200000">
            <a:off x="5565693" y="4554362"/>
            <a:ext cx="1311789"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Enoch</a:t>
            </a:r>
            <a:endParaRPr lang="en-US" dirty="0"/>
          </a:p>
        </p:txBody>
      </p:sp>
      <p:sp>
        <p:nvSpPr>
          <p:cNvPr id="78" name="TextBox 77">
            <a:extLst>
              <a:ext uri="{FF2B5EF4-FFF2-40B4-BE49-F238E27FC236}">
                <a16:creationId xmlns:a16="http://schemas.microsoft.com/office/drawing/2014/main" id="{215C58A3-68F4-4158-B45F-7C9C909AD4BA}"/>
              </a:ext>
            </a:extLst>
          </p:cNvPr>
          <p:cNvSpPr txBox="1"/>
          <p:nvPr/>
        </p:nvSpPr>
        <p:spPr>
          <a:xfrm rot="16200000">
            <a:off x="5825182" y="5033080"/>
            <a:ext cx="2238857"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Methuselah</a:t>
            </a:r>
            <a:endParaRPr lang="en-US" dirty="0"/>
          </a:p>
        </p:txBody>
      </p:sp>
      <p:sp>
        <p:nvSpPr>
          <p:cNvPr id="82" name="TextBox 81">
            <a:extLst>
              <a:ext uri="{FF2B5EF4-FFF2-40B4-BE49-F238E27FC236}">
                <a16:creationId xmlns:a16="http://schemas.microsoft.com/office/drawing/2014/main" id="{9165EDD6-4E6C-4C3B-90FD-85ABB0AA8335}"/>
              </a:ext>
            </a:extLst>
          </p:cNvPr>
          <p:cNvSpPr txBox="1"/>
          <p:nvPr/>
        </p:nvSpPr>
        <p:spPr>
          <a:xfrm rot="16200000">
            <a:off x="7361327" y="4638013"/>
            <a:ext cx="1525929"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Lamech</a:t>
            </a:r>
            <a:endParaRPr lang="en-US" dirty="0"/>
          </a:p>
        </p:txBody>
      </p:sp>
      <p:sp>
        <p:nvSpPr>
          <p:cNvPr id="84" name="TextBox 83">
            <a:extLst>
              <a:ext uri="{FF2B5EF4-FFF2-40B4-BE49-F238E27FC236}">
                <a16:creationId xmlns:a16="http://schemas.microsoft.com/office/drawing/2014/main" id="{6D25B2C7-DDE6-476D-A80A-90AC0B01B324}"/>
              </a:ext>
            </a:extLst>
          </p:cNvPr>
          <p:cNvSpPr txBox="1"/>
          <p:nvPr/>
        </p:nvSpPr>
        <p:spPr>
          <a:xfrm rot="16200000">
            <a:off x="11302277" y="4472383"/>
            <a:ext cx="1194672"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Shem</a:t>
            </a:r>
            <a:endParaRPr lang="en-US" dirty="0"/>
          </a:p>
        </p:txBody>
      </p:sp>
      <p:pic>
        <p:nvPicPr>
          <p:cNvPr id="99" name="Picture 98" descr="Icon&#10;&#10;Description automatically generated">
            <a:extLst>
              <a:ext uri="{FF2B5EF4-FFF2-40B4-BE49-F238E27FC236}">
                <a16:creationId xmlns:a16="http://schemas.microsoft.com/office/drawing/2014/main" id="{45BB79B9-AD1B-4EAB-A0EC-E71BA05879F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67171" y="3513996"/>
            <a:ext cx="619379" cy="619379"/>
          </a:xfrm>
          <a:prstGeom prst="rect">
            <a:avLst/>
          </a:prstGeom>
        </p:spPr>
      </p:pic>
      <p:pic>
        <p:nvPicPr>
          <p:cNvPr id="103" name="Picture 102" descr="Icon&#10;&#10;Description automatically generated">
            <a:extLst>
              <a:ext uri="{FF2B5EF4-FFF2-40B4-BE49-F238E27FC236}">
                <a16:creationId xmlns:a16="http://schemas.microsoft.com/office/drawing/2014/main" id="{FE8CF405-B878-402C-BD6D-35F7075B2A5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1115" y="3517868"/>
            <a:ext cx="619379" cy="619379"/>
          </a:xfrm>
          <a:prstGeom prst="rect">
            <a:avLst/>
          </a:prstGeom>
        </p:spPr>
      </p:pic>
      <p:pic>
        <p:nvPicPr>
          <p:cNvPr id="105" name="Picture 104" descr="Icon&#10;&#10;Description automatically generated">
            <a:extLst>
              <a:ext uri="{FF2B5EF4-FFF2-40B4-BE49-F238E27FC236}">
                <a16:creationId xmlns:a16="http://schemas.microsoft.com/office/drawing/2014/main" id="{286ADD8B-E704-41B6-B81A-FE6BC831160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35727" y="3518969"/>
            <a:ext cx="619379" cy="619379"/>
          </a:xfrm>
          <a:prstGeom prst="rect">
            <a:avLst/>
          </a:prstGeom>
        </p:spPr>
      </p:pic>
      <p:pic>
        <p:nvPicPr>
          <p:cNvPr id="107" name="Picture 106" descr="Icon&#10;&#10;Description automatically generated">
            <a:extLst>
              <a:ext uri="{FF2B5EF4-FFF2-40B4-BE49-F238E27FC236}">
                <a16:creationId xmlns:a16="http://schemas.microsoft.com/office/drawing/2014/main" id="{71ACFC69-DD07-4724-899A-A2B79EC5BF2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59804" y="3518969"/>
            <a:ext cx="619379" cy="619379"/>
          </a:xfrm>
          <a:prstGeom prst="rect">
            <a:avLst/>
          </a:prstGeom>
        </p:spPr>
      </p:pic>
      <p:pic>
        <p:nvPicPr>
          <p:cNvPr id="109" name="Picture 108" descr="Icon&#10;&#10;Description automatically generated">
            <a:extLst>
              <a:ext uri="{FF2B5EF4-FFF2-40B4-BE49-F238E27FC236}">
                <a16:creationId xmlns:a16="http://schemas.microsoft.com/office/drawing/2014/main" id="{654FF538-7B00-44F2-A35C-CE7152B2AD3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35508" y="3507013"/>
            <a:ext cx="619379" cy="619379"/>
          </a:xfrm>
          <a:prstGeom prst="rect">
            <a:avLst/>
          </a:prstGeom>
        </p:spPr>
      </p:pic>
      <p:pic>
        <p:nvPicPr>
          <p:cNvPr id="111" name="Picture 110" descr="Icon&#10;&#10;Description automatically generated">
            <a:extLst>
              <a:ext uri="{FF2B5EF4-FFF2-40B4-BE49-F238E27FC236}">
                <a16:creationId xmlns:a16="http://schemas.microsoft.com/office/drawing/2014/main" id="{7F85062C-9B05-4124-B17E-747A9C885BB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55209" y="3499391"/>
            <a:ext cx="619379" cy="619379"/>
          </a:xfrm>
          <a:prstGeom prst="rect">
            <a:avLst/>
          </a:prstGeom>
        </p:spPr>
      </p:pic>
      <p:pic>
        <p:nvPicPr>
          <p:cNvPr id="115" name="Picture 114" descr="Icon&#10;&#10;Description automatically generated">
            <a:extLst>
              <a:ext uri="{FF2B5EF4-FFF2-40B4-BE49-F238E27FC236}">
                <a16:creationId xmlns:a16="http://schemas.microsoft.com/office/drawing/2014/main" id="{9B9F5E79-43AC-4C66-BE56-5FC89ED0A2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56645" y="3560831"/>
            <a:ext cx="619379" cy="619379"/>
          </a:xfrm>
          <a:prstGeom prst="rect">
            <a:avLst/>
          </a:prstGeom>
        </p:spPr>
      </p:pic>
      <p:sp>
        <p:nvSpPr>
          <p:cNvPr id="116" name="Left Brace 115">
            <a:extLst>
              <a:ext uri="{FF2B5EF4-FFF2-40B4-BE49-F238E27FC236}">
                <a16:creationId xmlns:a16="http://schemas.microsoft.com/office/drawing/2014/main" id="{B52589CC-525C-421F-983D-3C7AFD68ADC0}"/>
              </a:ext>
            </a:extLst>
          </p:cNvPr>
          <p:cNvSpPr/>
          <p:nvPr/>
        </p:nvSpPr>
        <p:spPr>
          <a:xfrm rot="5400000">
            <a:off x="2973484" y="-982223"/>
            <a:ext cx="573409" cy="5906918"/>
          </a:xfrm>
          <a:prstGeom prst="lef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8" name="TextBox 117">
            <a:extLst>
              <a:ext uri="{FF2B5EF4-FFF2-40B4-BE49-F238E27FC236}">
                <a16:creationId xmlns:a16="http://schemas.microsoft.com/office/drawing/2014/main" id="{91F52B7C-A74D-4922-A3B2-07D3CD53B961}"/>
              </a:ext>
            </a:extLst>
          </p:cNvPr>
          <p:cNvSpPr txBox="1"/>
          <p:nvPr/>
        </p:nvSpPr>
        <p:spPr>
          <a:xfrm>
            <a:off x="2694494" y="892362"/>
            <a:ext cx="1462260" cy="584775"/>
          </a:xfrm>
          <a:prstGeom prst="rect">
            <a:avLst/>
          </a:prstGeom>
          <a:noFill/>
        </p:spPr>
        <p:txBody>
          <a:bodyPr wrap="none" rtlCol="0">
            <a:spAutoFit/>
          </a:bodyPr>
          <a:lstStyle/>
          <a:p>
            <a:r>
              <a:rPr lang="en-US" sz="3200" dirty="0">
                <a:solidFill>
                  <a:schemeClr val="bg1">
                    <a:lumMod val="95000"/>
                  </a:schemeClr>
                </a:solidFill>
              </a:rPr>
              <a:t>Jude 14</a:t>
            </a:r>
          </a:p>
        </p:txBody>
      </p:sp>
      <p:sp>
        <p:nvSpPr>
          <p:cNvPr id="125" name="Callout: Double Bent Line with Border and Accent Bar 124">
            <a:extLst>
              <a:ext uri="{FF2B5EF4-FFF2-40B4-BE49-F238E27FC236}">
                <a16:creationId xmlns:a16="http://schemas.microsoft.com/office/drawing/2014/main" id="{BD23773E-5E5E-4F7B-8C1F-B127E7443918}"/>
              </a:ext>
            </a:extLst>
          </p:cNvPr>
          <p:cNvSpPr/>
          <p:nvPr/>
        </p:nvSpPr>
        <p:spPr>
          <a:xfrm>
            <a:off x="497379" y="5519659"/>
            <a:ext cx="914400" cy="612648"/>
          </a:xfrm>
          <a:prstGeom prst="accentBorderCallout3">
            <a:avLst>
              <a:gd name="adj1" fmla="val 18750"/>
              <a:gd name="adj2" fmla="val -8333"/>
              <a:gd name="adj3" fmla="val 18750"/>
              <a:gd name="adj4" fmla="val -16667"/>
              <a:gd name="adj5" fmla="val 100000"/>
              <a:gd name="adj6" fmla="val -16667"/>
              <a:gd name="adj7" fmla="val -172319"/>
              <a:gd name="adj8" fmla="val 3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Genesis 4:25</a:t>
            </a:r>
          </a:p>
        </p:txBody>
      </p:sp>
      <p:sp>
        <p:nvSpPr>
          <p:cNvPr id="127" name="Callout: Double Bent Line with Border and Accent Bar 126">
            <a:extLst>
              <a:ext uri="{FF2B5EF4-FFF2-40B4-BE49-F238E27FC236}">
                <a16:creationId xmlns:a16="http://schemas.microsoft.com/office/drawing/2014/main" id="{363FC542-3AC8-42FB-9250-EF86319BA7F2}"/>
              </a:ext>
            </a:extLst>
          </p:cNvPr>
          <p:cNvSpPr/>
          <p:nvPr/>
        </p:nvSpPr>
        <p:spPr>
          <a:xfrm>
            <a:off x="1505356" y="5555487"/>
            <a:ext cx="914400" cy="612648"/>
          </a:xfrm>
          <a:prstGeom prst="accentBorderCallout3">
            <a:avLst>
              <a:gd name="adj1" fmla="val 18750"/>
              <a:gd name="adj2" fmla="val -8333"/>
              <a:gd name="adj3" fmla="val 18750"/>
              <a:gd name="adj4" fmla="val -16667"/>
              <a:gd name="adj5" fmla="val 100000"/>
              <a:gd name="adj6" fmla="val -16667"/>
              <a:gd name="adj7" fmla="val -172319"/>
              <a:gd name="adj8" fmla="val 3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Genesis</a:t>
            </a:r>
          </a:p>
          <a:p>
            <a:pPr algn="ctr"/>
            <a:r>
              <a:rPr lang="en-US" dirty="0"/>
              <a:t>is 4:26</a:t>
            </a:r>
          </a:p>
        </p:txBody>
      </p:sp>
      <p:pic>
        <p:nvPicPr>
          <p:cNvPr id="129" name="Picture 128" descr="Icon&#10;&#10;Description automatically generated">
            <a:extLst>
              <a:ext uri="{FF2B5EF4-FFF2-40B4-BE49-F238E27FC236}">
                <a16:creationId xmlns:a16="http://schemas.microsoft.com/office/drawing/2014/main" id="{E85C4A9A-BAA2-4500-BA28-E1E8F95F7A9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77733" y="3528188"/>
            <a:ext cx="619379" cy="619379"/>
          </a:xfrm>
          <a:prstGeom prst="rect">
            <a:avLst/>
          </a:prstGeom>
        </p:spPr>
      </p:pic>
      <p:sp>
        <p:nvSpPr>
          <p:cNvPr id="131" name="Callout: Double Bent Line with Border and Accent Bar 130">
            <a:extLst>
              <a:ext uri="{FF2B5EF4-FFF2-40B4-BE49-F238E27FC236}">
                <a16:creationId xmlns:a16="http://schemas.microsoft.com/office/drawing/2014/main" id="{9B6EC4A0-DEF7-45C8-A4BD-F611621B5827}"/>
              </a:ext>
            </a:extLst>
          </p:cNvPr>
          <p:cNvSpPr/>
          <p:nvPr/>
        </p:nvSpPr>
        <p:spPr>
          <a:xfrm>
            <a:off x="8268652" y="5693365"/>
            <a:ext cx="914400" cy="612648"/>
          </a:xfrm>
          <a:prstGeom prst="accentBorderCallout3">
            <a:avLst>
              <a:gd name="adj1" fmla="val 18750"/>
              <a:gd name="adj2" fmla="val -8333"/>
              <a:gd name="adj3" fmla="val 18750"/>
              <a:gd name="adj4" fmla="val -16667"/>
              <a:gd name="adj5" fmla="val 100000"/>
              <a:gd name="adj6" fmla="val -16667"/>
              <a:gd name="adj7" fmla="val -172319"/>
              <a:gd name="adj8" fmla="val 3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Genesis5:28-29</a:t>
            </a:r>
          </a:p>
        </p:txBody>
      </p:sp>
      <p:sp>
        <p:nvSpPr>
          <p:cNvPr id="133" name="Callout: Double Bent Line with Border and Accent Bar 132">
            <a:extLst>
              <a:ext uri="{FF2B5EF4-FFF2-40B4-BE49-F238E27FC236}">
                <a16:creationId xmlns:a16="http://schemas.microsoft.com/office/drawing/2014/main" id="{1F568EB7-600E-4443-BBE7-E9D15A274B9C}"/>
              </a:ext>
            </a:extLst>
          </p:cNvPr>
          <p:cNvSpPr/>
          <p:nvPr/>
        </p:nvSpPr>
        <p:spPr>
          <a:xfrm>
            <a:off x="10160321" y="5245628"/>
            <a:ext cx="914400" cy="1060385"/>
          </a:xfrm>
          <a:prstGeom prst="accentBorderCallout3">
            <a:avLst>
              <a:gd name="adj1" fmla="val 18750"/>
              <a:gd name="adj2" fmla="val -8333"/>
              <a:gd name="adj3" fmla="val 18750"/>
              <a:gd name="adj4" fmla="val -16667"/>
              <a:gd name="adj5" fmla="val 100000"/>
              <a:gd name="adj6" fmla="val -16667"/>
              <a:gd name="adj7" fmla="val -172319"/>
              <a:gd name="adj8" fmla="val 3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Genesis5:32, 11:10, 8:13-14</a:t>
            </a:r>
          </a:p>
        </p:txBody>
      </p:sp>
    </p:spTree>
    <p:extLst>
      <p:ext uri="{BB962C8B-B14F-4D97-AF65-F5344CB8AC3E}">
        <p14:creationId xmlns:p14="http://schemas.microsoft.com/office/powerpoint/2010/main" val="86874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25"/>
                                        </p:tgtEl>
                                        <p:attrNameLst>
                                          <p:attrName>style.visibility</p:attrName>
                                        </p:attrNameLst>
                                      </p:cBhvr>
                                      <p:to>
                                        <p:strVal val="visible"/>
                                      </p:to>
                                    </p:set>
                                    <p:animEffect transition="in" filter="fade">
                                      <p:cBhvr>
                                        <p:cTn id="75" dur="1000"/>
                                        <p:tgtEl>
                                          <p:spTgt spid="125"/>
                                        </p:tgtEl>
                                      </p:cBhvr>
                                    </p:animEffect>
                                    <p:anim calcmode="lin" valueType="num">
                                      <p:cBhvr>
                                        <p:cTn id="76" dur="1000" fill="hold"/>
                                        <p:tgtEl>
                                          <p:spTgt spid="125"/>
                                        </p:tgtEl>
                                        <p:attrNameLst>
                                          <p:attrName>ppt_x</p:attrName>
                                        </p:attrNameLst>
                                      </p:cBhvr>
                                      <p:tavLst>
                                        <p:tav tm="0">
                                          <p:val>
                                            <p:strVal val="#ppt_x"/>
                                          </p:val>
                                        </p:tav>
                                        <p:tav tm="100000">
                                          <p:val>
                                            <p:strVal val="#ppt_x"/>
                                          </p:val>
                                        </p:tav>
                                      </p:tavLst>
                                    </p:anim>
                                    <p:anim calcmode="lin" valueType="num">
                                      <p:cBhvr>
                                        <p:cTn id="77" dur="1000" fill="hold"/>
                                        <p:tgtEl>
                                          <p:spTgt spid="125"/>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1000"/>
                                        <p:tgtEl>
                                          <p:spTgt spid="103"/>
                                        </p:tgtEl>
                                      </p:cBhvr>
                                    </p:animEffect>
                                    <p:anim calcmode="lin" valueType="num">
                                      <p:cBhvr>
                                        <p:cTn id="81" dur="1000" fill="hold"/>
                                        <p:tgtEl>
                                          <p:spTgt spid="103"/>
                                        </p:tgtEl>
                                        <p:attrNameLst>
                                          <p:attrName>ppt_x</p:attrName>
                                        </p:attrNameLst>
                                      </p:cBhvr>
                                      <p:tavLst>
                                        <p:tav tm="0">
                                          <p:val>
                                            <p:strVal val="#ppt_x"/>
                                          </p:val>
                                        </p:tav>
                                        <p:tav tm="100000">
                                          <p:val>
                                            <p:strVal val="#ppt_x"/>
                                          </p:val>
                                        </p:tav>
                                      </p:tavLst>
                                    </p:anim>
                                    <p:anim calcmode="lin" valueType="num">
                                      <p:cBhvr>
                                        <p:cTn id="82"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additive="base">
                                        <p:cTn id="87" dur="500" fill="hold"/>
                                        <p:tgtEl>
                                          <p:spTgt spid="105"/>
                                        </p:tgtEl>
                                        <p:attrNameLst>
                                          <p:attrName>ppt_x</p:attrName>
                                        </p:attrNameLst>
                                      </p:cBhvr>
                                      <p:tavLst>
                                        <p:tav tm="0">
                                          <p:val>
                                            <p:strVal val="#ppt_x"/>
                                          </p:val>
                                        </p:tav>
                                        <p:tav tm="100000">
                                          <p:val>
                                            <p:strVal val="#ppt_x"/>
                                          </p:val>
                                        </p:tav>
                                      </p:tavLst>
                                    </p:anim>
                                    <p:anim calcmode="lin" valueType="num">
                                      <p:cBhvr additive="base">
                                        <p:cTn id="88" dur="500" fill="hold"/>
                                        <p:tgtEl>
                                          <p:spTgt spid="10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7"/>
                                        </p:tgtEl>
                                        <p:attrNameLst>
                                          <p:attrName>style.visibility</p:attrName>
                                        </p:attrNameLst>
                                      </p:cBhvr>
                                      <p:to>
                                        <p:strVal val="visible"/>
                                      </p:to>
                                    </p:set>
                                    <p:anim calcmode="lin" valueType="num">
                                      <p:cBhvr additive="base">
                                        <p:cTn id="91" dur="500" fill="hold"/>
                                        <p:tgtEl>
                                          <p:spTgt spid="127"/>
                                        </p:tgtEl>
                                        <p:attrNameLst>
                                          <p:attrName>ppt_x</p:attrName>
                                        </p:attrNameLst>
                                      </p:cBhvr>
                                      <p:tavLst>
                                        <p:tav tm="0">
                                          <p:val>
                                            <p:strVal val="#ppt_x"/>
                                          </p:val>
                                        </p:tav>
                                        <p:tav tm="100000">
                                          <p:val>
                                            <p:strVal val="#ppt_x"/>
                                          </p:val>
                                        </p:tav>
                                      </p:tavLst>
                                    </p:anim>
                                    <p:anim calcmode="lin" valueType="num">
                                      <p:cBhvr additive="base">
                                        <p:cTn id="92"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7"/>
                                        </p:tgtEl>
                                        <p:attrNameLst>
                                          <p:attrName>style.visibility</p:attrName>
                                        </p:attrNameLst>
                                      </p:cBhvr>
                                      <p:to>
                                        <p:strVal val="visible"/>
                                      </p:to>
                                    </p:set>
                                    <p:anim calcmode="lin" valueType="num">
                                      <p:cBhvr additive="base">
                                        <p:cTn id="97" dur="500" fill="hold"/>
                                        <p:tgtEl>
                                          <p:spTgt spid="107"/>
                                        </p:tgtEl>
                                        <p:attrNameLst>
                                          <p:attrName>ppt_x</p:attrName>
                                        </p:attrNameLst>
                                      </p:cBhvr>
                                      <p:tavLst>
                                        <p:tav tm="0">
                                          <p:val>
                                            <p:strVal val="#ppt_x"/>
                                          </p:val>
                                        </p:tav>
                                        <p:tav tm="100000">
                                          <p:val>
                                            <p:strVal val="#ppt_x"/>
                                          </p:val>
                                        </p:tav>
                                      </p:tavLst>
                                    </p:anim>
                                    <p:anim calcmode="lin" valueType="num">
                                      <p:cBhvr additive="base">
                                        <p:cTn id="98" dur="500" fill="hold"/>
                                        <p:tgtEl>
                                          <p:spTgt spid="107"/>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09"/>
                                        </p:tgtEl>
                                        <p:attrNameLst>
                                          <p:attrName>style.visibility</p:attrName>
                                        </p:attrNameLst>
                                      </p:cBhvr>
                                      <p:to>
                                        <p:strVal val="visible"/>
                                      </p:to>
                                    </p:set>
                                    <p:anim calcmode="lin" valueType="num">
                                      <p:cBhvr additive="base">
                                        <p:cTn id="101" dur="500" fill="hold"/>
                                        <p:tgtEl>
                                          <p:spTgt spid="109"/>
                                        </p:tgtEl>
                                        <p:attrNameLst>
                                          <p:attrName>ppt_x</p:attrName>
                                        </p:attrNameLst>
                                      </p:cBhvr>
                                      <p:tavLst>
                                        <p:tav tm="0">
                                          <p:val>
                                            <p:strVal val="#ppt_x"/>
                                          </p:val>
                                        </p:tav>
                                        <p:tav tm="100000">
                                          <p:val>
                                            <p:strVal val="#ppt_x"/>
                                          </p:val>
                                        </p:tav>
                                      </p:tavLst>
                                    </p:anim>
                                    <p:anim calcmode="lin" valueType="num">
                                      <p:cBhvr additive="base">
                                        <p:cTn id="102" dur="500" fill="hold"/>
                                        <p:tgtEl>
                                          <p:spTgt spid="109"/>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99"/>
                                        </p:tgtEl>
                                        <p:attrNameLst>
                                          <p:attrName>style.visibility</p:attrName>
                                        </p:attrNameLst>
                                      </p:cBhvr>
                                      <p:to>
                                        <p:strVal val="visible"/>
                                      </p:to>
                                    </p:set>
                                    <p:anim calcmode="lin" valueType="num">
                                      <p:cBhvr additive="base">
                                        <p:cTn id="105" dur="500" fill="hold"/>
                                        <p:tgtEl>
                                          <p:spTgt spid="99"/>
                                        </p:tgtEl>
                                        <p:attrNameLst>
                                          <p:attrName>ppt_x</p:attrName>
                                        </p:attrNameLst>
                                      </p:cBhvr>
                                      <p:tavLst>
                                        <p:tav tm="0">
                                          <p:val>
                                            <p:strVal val="#ppt_x"/>
                                          </p:val>
                                        </p:tav>
                                        <p:tav tm="100000">
                                          <p:val>
                                            <p:strVal val="#ppt_x"/>
                                          </p:val>
                                        </p:tav>
                                      </p:tavLst>
                                    </p:anim>
                                    <p:anim calcmode="lin" valueType="num">
                                      <p:cBhvr additive="base">
                                        <p:cTn id="106" dur="500" fill="hold"/>
                                        <p:tgtEl>
                                          <p:spTgt spid="99"/>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11"/>
                                        </p:tgtEl>
                                        <p:attrNameLst>
                                          <p:attrName>style.visibility</p:attrName>
                                        </p:attrNameLst>
                                      </p:cBhvr>
                                      <p:to>
                                        <p:strVal val="visible"/>
                                      </p:to>
                                    </p:set>
                                    <p:anim calcmode="lin" valueType="num">
                                      <p:cBhvr additive="base">
                                        <p:cTn id="109" dur="500" fill="hold"/>
                                        <p:tgtEl>
                                          <p:spTgt spid="111"/>
                                        </p:tgtEl>
                                        <p:attrNameLst>
                                          <p:attrName>ppt_x</p:attrName>
                                        </p:attrNameLst>
                                      </p:cBhvr>
                                      <p:tavLst>
                                        <p:tav tm="0">
                                          <p:val>
                                            <p:strVal val="#ppt_x"/>
                                          </p:val>
                                        </p:tav>
                                        <p:tav tm="100000">
                                          <p:val>
                                            <p:strVal val="#ppt_x"/>
                                          </p:val>
                                        </p:tav>
                                      </p:tavLst>
                                    </p:anim>
                                    <p:anim calcmode="lin" valueType="num">
                                      <p:cBhvr additive="base">
                                        <p:cTn id="110" dur="500" fill="hold"/>
                                        <p:tgtEl>
                                          <p:spTgt spid="111"/>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16"/>
                                        </p:tgtEl>
                                        <p:attrNameLst>
                                          <p:attrName>style.visibility</p:attrName>
                                        </p:attrNameLst>
                                      </p:cBhvr>
                                      <p:to>
                                        <p:strVal val="visible"/>
                                      </p:to>
                                    </p:set>
                                    <p:anim calcmode="lin" valueType="num">
                                      <p:cBhvr additive="base">
                                        <p:cTn id="113" dur="500" fill="hold"/>
                                        <p:tgtEl>
                                          <p:spTgt spid="116"/>
                                        </p:tgtEl>
                                        <p:attrNameLst>
                                          <p:attrName>ppt_x</p:attrName>
                                        </p:attrNameLst>
                                      </p:cBhvr>
                                      <p:tavLst>
                                        <p:tav tm="0">
                                          <p:val>
                                            <p:strVal val="#ppt_x"/>
                                          </p:val>
                                        </p:tav>
                                        <p:tav tm="100000">
                                          <p:val>
                                            <p:strVal val="#ppt_x"/>
                                          </p:val>
                                        </p:tav>
                                      </p:tavLst>
                                    </p:anim>
                                    <p:anim calcmode="lin" valueType="num">
                                      <p:cBhvr additive="base">
                                        <p:cTn id="114" dur="500" fill="hold"/>
                                        <p:tgtEl>
                                          <p:spTgt spid="11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18"/>
                                        </p:tgtEl>
                                        <p:attrNameLst>
                                          <p:attrName>style.visibility</p:attrName>
                                        </p:attrNameLst>
                                      </p:cBhvr>
                                      <p:to>
                                        <p:strVal val="visible"/>
                                      </p:to>
                                    </p:set>
                                    <p:anim calcmode="lin" valueType="num">
                                      <p:cBhvr additive="base">
                                        <p:cTn id="117" dur="500" fill="hold"/>
                                        <p:tgtEl>
                                          <p:spTgt spid="118"/>
                                        </p:tgtEl>
                                        <p:attrNameLst>
                                          <p:attrName>ppt_x</p:attrName>
                                        </p:attrNameLst>
                                      </p:cBhvr>
                                      <p:tavLst>
                                        <p:tav tm="0">
                                          <p:val>
                                            <p:strVal val="#ppt_x"/>
                                          </p:val>
                                        </p:tav>
                                        <p:tav tm="100000">
                                          <p:val>
                                            <p:strVal val="#ppt_x"/>
                                          </p:val>
                                        </p:tav>
                                      </p:tavLst>
                                    </p:anim>
                                    <p:anim calcmode="lin" valueType="num">
                                      <p:cBhvr additive="base">
                                        <p:cTn id="11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129"/>
                                        </p:tgtEl>
                                        <p:attrNameLst>
                                          <p:attrName>style.visibility</p:attrName>
                                        </p:attrNameLst>
                                      </p:cBhvr>
                                      <p:to>
                                        <p:strVal val="visible"/>
                                      </p:to>
                                    </p:set>
                                    <p:anim calcmode="lin" valueType="num">
                                      <p:cBhvr additive="base">
                                        <p:cTn id="123" dur="500" fill="hold"/>
                                        <p:tgtEl>
                                          <p:spTgt spid="129"/>
                                        </p:tgtEl>
                                        <p:attrNameLst>
                                          <p:attrName>ppt_x</p:attrName>
                                        </p:attrNameLst>
                                      </p:cBhvr>
                                      <p:tavLst>
                                        <p:tav tm="0">
                                          <p:val>
                                            <p:strVal val="#ppt_x"/>
                                          </p:val>
                                        </p:tav>
                                        <p:tav tm="100000">
                                          <p:val>
                                            <p:strVal val="#ppt_x"/>
                                          </p:val>
                                        </p:tav>
                                      </p:tavLst>
                                    </p:anim>
                                    <p:anim calcmode="lin" valueType="num">
                                      <p:cBhvr additive="base">
                                        <p:cTn id="124" dur="500" fill="hold"/>
                                        <p:tgtEl>
                                          <p:spTgt spid="12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1"/>
                                        </p:tgtEl>
                                        <p:attrNameLst>
                                          <p:attrName>style.visibility</p:attrName>
                                        </p:attrNameLst>
                                      </p:cBhvr>
                                      <p:to>
                                        <p:strVal val="visible"/>
                                      </p:to>
                                    </p:set>
                                    <p:anim calcmode="lin" valueType="num">
                                      <p:cBhvr additive="base">
                                        <p:cTn id="127" dur="500" fill="hold"/>
                                        <p:tgtEl>
                                          <p:spTgt spid="131"/>
                                        </p:tgtEl>
                                        <p:attrNameLst>
                                          <p:attrName>ppt_x</p:attrName>
                                        </p:attrNameLst>
                                      </p:cBhvr>
                                      <p:tavLst>
                                        <p:tav tm="0">
                                          <p:val>
                                            <p:strVal val="#ppt_x"/>
                                          </p:val>
                                        </p:tav>
                                        <p:tav tm="100000">
                                          <p:val>
                                            <p:strVal val="#ppt_x"/>
                                          </p:val>
                                        </p:tav>
                                      </p:tavLst>
                                    </p:anim>
                                    <p:anim calcmode="lin" valueType="num">
                                      <p:cBhvr additive="base">
                                        <p:cTn id="128"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15"/>
                                        </p:tgtEl>
                                        <p:attrNameLst>
                                          <p:attrName>style.visibility</p:attrName>
                                        </p:attrNameLst>
                                      </p:cBhvr>
                                      <p:to>
                                        <p:strVal val="visible"/>
                                      </p:to>
                                    </p:set>
                                    <p:anim calcmode="lin" valueType="num">
                                      <p:cBhvr additive="base">
                                        <p:cTn id="133" dur="500" fill="hold"/>
                                        <p:tgtEl>
                                          <p:spTgt spid="115"/>
                                        </p:tgtEl>
                                        <p:attrNameLst>
                                          <p:attrName>ppt_x</p:attrName>
                                        </p:attrNameLst>
                                      </p:cBhvr>
                                      <p:tavLst>
                                        <p:tav tm="0">
                                          <p:val>
                                            <p:strVal val="#ppt_x"/>
                                          </p:val>
                                        </p:tav>
                                        <p:tav tm="100000">
                                          <p:val>
                                            <p:strVal val="#ppt_x"/>
                                          </p:val>
                                        </p:tav>
                                      </p:tavLst>
                                    </p:anim>
                                    <p:anim calcmode="lin" valueType="num">
                                      <p:cBhvr additive="base">
                                        <p:cTn id="134" dur="500" fill="hold"/>
                                        <p:tgtEl>
                                          <p:spTgt spid="115"/>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33"/>
                                        </p:tgtEl>
                                        <p:attrNameLst>
                                          <p:attrName>style.visibility</p:attrName>
                                        </p:attrNameLst>
                                      </p:cBhvr>
                                      <p:to>
                                        <p:strVal val="visible"/>
                                      </p:to>
                                    </p:set>
                                    <p:anim calcmode="lin" valueType="num">
                                      <p:cBhvr additive="base">
                                        <p:cTn id="137" dur="500" fill="hold"/>
                                        <p:tgtEl>
                                          <p:spTgt spid="133"/>
                                        </p:tgtEl>
                                        <p:attrNameLst>
                                          <p:attrName>ppt_x</p:attrName>
                                        </p:attrNameLst>
                                      </p:cBhvr>
                                      <p:tavLst>
                                        <p:tav tm="0">
                                          <p:val>
                                            <p:strVal val="#ppt_x"/>
                                          </p:val>
                                        </p:tav>
                                        <p:tav tm="100000">
                                          <p:val>
                                            <p:strVal val="#ppt_x"/>
                                          </p:val>
                                        </p:tav>
                                      </p:tavLst>
                                    </p:anim>
                                    <p:anim calcmode="lin" valueType="num">
                                      <p:cBhvr additive="base">
                                        <p:cTn id="138"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5" grpId="0"/>
      <p:bldP spid="37" grpId="0"/>
      <p:bldP spid="39" grpId="0"/>
      <p:bldP spid="41" grpId="0"/>
      <p:bldP spid="43" grpId="0"/>
      <p:bldP spid="45" grpId="0"/>
      <p:bldP spid="47" grpId="0"/>
      <p:bldP spid="49" grpId="0"/>
      <p:bldP spid="51" grpId="0"/>
      <p:bldP spid="54" grpId="0"/>
      <p:bldP spid="62" grpId="0"/>
      <p:bldP spid="64" grpId="0"/>
      <p:bldP spid="66" grpId="0"/>
      <p:bldP spid="68" grpId="0"/>
      <p:bldP spid="72" grpId="0"/>
      <p:bldP spid="74" grpId="0"/>
      <p:bldP spid="76" grpId="0"/>
      <p:bldP spid="78" grpId="0"/>
      <p:bldP spid="82" grpId="0"/>
      <p:bldP spid="84" grpId="0"/>
      <p:bldP spid="116" grpId="0" animBg="1"/>
      <p:bldP spid="118" grpId="0"/>
      <p:bldP spid="125" grpId="0" animBg="1"/>
      <p:bldP spid="127" grpId="0" animBg="1"/>
      <p:bldP spid="131" grpId="0" animBg="1"/>
      <p:bldP spid="1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56665" y="6283414"/>
            <a:ext cx="3035335" cy="584775"/>
          </a:xfrm>
          <a:prstGeom prst="rect">
            <a:avLst/>
          </a:prstGeom>
          <a:noFill/>
        </p:spPr>
        <p:txBody>
          <a:bodyPr wrap="square" rtlCol="0">
            <a:spAutoFit/>
          </a:bodyPr>
          <a:lstStyle/>
          <a:p>
            <a:pPr>
              <a:defRPr/>
            </a:pPr>
            <a:r>
              <a:rPr lang="en-US" sz="3200" b="1" dirty="0">
                <a:solidFill>
                  <a:srgbClr val="FFFFFF"/>
                </a:solidFill>
                <a:latin typeface="Arial"/>
                <a:cs typeface="Arial"/>
              </a:rPr>
              <a:t>1656 YEARS</a:t>
            </a:r>
          </a:p>
        </p:txBody>
      </p:sp>
      <p:sp>
        <p:nvSpPr>
          <p:cNvPr id="8" name="TextBox 7"/>
          <p:cNvSpPr txBox="1"/>
          <p:nvPr/>
        </p:nvSpPr>
        <p:spPr>
          <a:xfrm>
            <a:off x="3352801" y="-444341"/>
            <a:ext cx="4777343" cy="369332"/>
          </a:xfrm>
          <a:prstGeom prst="rect">
            <a:avLst/>
          </a:prstGeom>
          <a:noFill/>
        </p:spPr>
        <p:txBody>
          <a:bodyPr wrap="square" rtlCol="0">
            <a:spAutoFit/>
          </a:bodyPr>
          <a:lstStyle/>
          <a:p>
            <a:pPr>
              <a:defRPr/>
            </a:pPr>
            <a:r>
              <a:rPr lang="en-US" dirty="0">
                <a:solidFill>
                  <a:srgbClr val="000000"/>
                </a:solidFill>
                <a:latin typeface="Arial"/>
                <a:cs typeface="Arial"/>
              </a:rPr>
              <a:t>Genesis 5 Geneologies</a:t>
            </a:r>
          </a:p>
        </p:txBody>
      </p:sp>
      <p:sp>
        <p:nvSpPr>
          <p:cNvPr id="9" name="TextBox 8"/>
          <p:cNvSpPr txBox="1"/>
          <p:nvPr/>
        </p:nvSpPr>
        <p:spPr>
          <a:xfrm>
            <a:off x="768921" y="99651"/>
            <a:ext cx="10970533" cy="707886"/>
          </a:xfrm>
          <a:prstGeom prst="rect">
            <a:avLst/>
          </a:prstGeom>
          <a:noFill/>
        </p:spPr>
        <p:txBody>
          <a:bodyPr wrap="square" rtlCol="0">
            <a:spAutoFit/>
          </a:bodyPr>
          <a:lstStyle/>
          <a:p>
            <a:pPr>
              <a:defRPr/>
            </a:pPr>
            <a:r>
              <a:rPr lang="en-US" sz="4000" dirty="0">
                <a:solidFill>
                  <a:srgbClr val="FFFF00"/>
                </a:solidFill>
                <a:latin typeface="Arial"/>
                <a:cs typeface="Arial"/>
              </a:rPr>
              <a:t>Genesis 5 Genealogies – Where Are the Gaps?</a:t>
            </a:r>
          </a:p>
        </p:txBody>
      </p:sp>
      <p:cxnSp>
        <p:nvCxnSpPr>
          <p:cNvPr id="15" name="Straight Connector 14">
            <a:extLst>
              <a:ext uri="{FF2B5EF4-FFF2-40B4-BE49-F238E27FC236}">
                <a16:creationId xmlns:a16="http://schemas.microsoft.com/office/drawing/2014/main" id="{861D322E-6B45-46D8-AA48-B9F2A29B9F0A}"/>
              </a:ext>
            </a:extLst>
          </p:cNvPr>
          <p:cNvCxnSpPr>
            <a:cxnSpLocks/>
          </p:cNvCxnSpPr>
          <p:nvPr/>
        </p:nvCxnSpPr>
        <p:spPr>
          <a:xfrm flipV="1">
            <a:off x="5699698" y="3949467"/>
            <a:ext cx="5968758" cy="2865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FDE383-4FC8-4E43-ACD8-268DA446C021}"/>
              </a:ext>
            </a:extLst>
          </p:cNvPr>
          <p:cNvCxnSpPr>
            <a:cxnSpLocks/>
          </p:cNvCxnSpPr>
          <p:nvPr/>
        </p:nvCxnSpPr>
        <p:spPr>
          <a:xfrm>
            <a:off x="261586" y="2354541"/>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D6A8792-5358-48C1-8B32-2110B182A9E3}"/>
              </a:ext>
            </a:extLst>
          </p:cNvPr>
          <p:cNvSpPr txBox="1"/>
          <p:nvPr/>
        </p:nvSpPr>
        <p:spPr>
          <a:xfrm rot="16200000">
            <a:off x="-331400" y="1399114"/>
            <a:ext cx="1199715"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Adam</a:t>
            </a:r>
            <a:r>
              <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rPr>
              <a:t> </a:t>
            </a:r>
            <a:endParaRPr lang="en-US" dirty="0"/>
          </a:p>
        </p:txBody>
      </p:sp>
      <p:sp>
        <p:nvSpPr>
          <p:cNvPr id="84" name="TextBox 83">
            <a:extLst>
              <a:ext uri="{FF2B5EF4-FFF2-40B4-BE49-F238E27FC236}">
                <a16:creationId xmlns:a16="http://schemas.microsoft.com/office/drawing/2014/main" id="{6D25B2C7-DDE6-476D-A80A-90AC0B01B324}"/>
              </a:ext>
            </a:extLst>
          </p:cNvPr>
          <p:cNvSpPr txBox="1"/>
          <p:nvPr/>
        </p:nvSpPr>
        <p:spPr>
          <a:xfrm rot="16200000">
            <a:off x="11071120" y="1244657"/>
            <a:ext cx="1194672"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Flood</a:t>
            </a:r>
          </a:p>
        </p:txBody>
      </p:sp>
      <p:cxnSp>
        <p:nvCxnSpPr>
          <p:cNvPr id="55" name="Straight Connector 54">
            <a:extLst>
              <a:ext uri="{FF2B5EF4-FFF2-40B4-BE49-F238E27FC236}">
                <a16:creationId xmlns:a16="http://schemas.microsoft.com/office/drawing/2014/main" id="{681D73B2-F22D-4F59-BD2B-8F50F0D6D32B}"/>
              </a:ext>
            </a:extLst>
          </p:cNvPr>
          <p:cNvCxnSpPr>
            <a:cxnSpLocks/>
          </p:cNvCxnSpPr>
          <p:nvPr/>
        </p:nvCxnSpPr>
        <p:spPr>
          <a:xfrm>
            <a:off x="11940587" y="1184749"/>
            <a:ext cx="0" cy="52900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F9FD1D0-883D-481A-8714-371DB5A544ED}"/>
              </a:ext>
            </a:extLst>
          </p:cNvPr>
          <p:cNvCxnSpPr>
            <a:cxnSpLocks/>
          </p:cNvCxnSpPr>
          <p:nvPr/>
        </p:nvCxnSpPr>
        <p:spPr>
          <a:xfrm>
            <a:off x="7251919" y="4009906"/>
            <a:ext cx="0" cy="121128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9EC6797-B04C-46EB-854C-D5BBDE0C506E}"/>
              </a:ext>
            </a:extLst>
          </p:cNvPr>
          <p:cNvCxnSpPr>
            <a:cxnSpLocks/>
          </p:cNvCxnSpPr>
          <p:nvPr/>
        </p:nvCxnSpPr>
        <p:spPr>
          <a:xfrm flipV="1">
            <a:off x="7251919" y="5189220"/>
            <a:ext cx="4955321" cy="505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445CF88-E8B6-4922-9B31-F4842573E925}"/>
              </a:ext>
            </a:extLst>
          </p:cNvPr>
          <p:cNvSpPr txBox="1"/>
          <p:nvPr/>
        </p:nvSpPr>
        <p:spPr>
          <a:xfrm>
            <a:off x="8705845" y="4106615"/>
            <a:ext cx="1597489" cy="954107"/>
          </a:xfrm>
          <a:prstGeom prst="rect">
            <a:avLst/>
          </a:prstGeom>
          <a:noFill/>
        </p:spPr>
        <p:txBody>
          <a:bodyPr wrap="none" rtlCol="0">
            <a:spAutoFit/>
          </a:bodyPr>
          <a:lstStyle/>
          <a:p>
            <a:pPr algn="ctr"/>
            <a:r>
              <a:rPr lang="en-US" sz="2800" b="1" dirty="0">
                <a:solidFill>
                  <a:schemeClr val="bg1"/>
                </a:solidFill>
              </a:rPr>
              <a:t>Noah</a:t>
            </a:r>
          </a:p>
          <a:p>
            <a:pPr algn="ctr"/>
            <a:r>
              <a:rPr lang="en-US" sz="2800" b="1" dirty="0">
                <a:solidFill>
                  <a:schemeClr val="bg1"/>
                </a:solidFill>
              </a:rPr>
              <a:t>600 Years</a:t>
            </a:r>
          </a:p>
        </p:txBody>
      </p:sp>
      <p:cxnSp>
        <p:nvCxnSpPr>
          <p:cNvPr id="65" name="Straight Connector 64">
            <a:extLst>
              <a:ext uri="{FF2B5EF4-FFF2-40B4-BE49-F238E27FC236}">
                <a16:creationId xmlns:a16="http://schemas.microsoft.com/office/drawing/2014/main" id="{748FB137-6DC5-4973-AF45-939A09507802}"/>
              </a:ext>
            </a:extLst>
          </p:cNvPr>
          <p:cNvCxnSpPr>
            <a:cxnSpLocks/>
          </p:cNvCxnSpPr>
          <p:nvPr/>
        </p:nvCxnSpPr>
        <p:spPr>
          <a:xfrm flipV="1">
            <a:off x="261586" y="3011543"/>
            <a:ext cx="11679001" cy="545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5C4057-6F01-4E36-A8E5-31A961581CB4}"/>
              </a:ext>
            </a:extLst>
          </p:cNvPr>
          <p:cNvCxnSpPr>
            <a:cxnSpLocks/>
          </p:cNvCxnSpPr>
          <p:nvPr/>
        </p:nvCxnSpPr>
        <p:spPr>
          <a:xfrm>
            <a:off x="3925683" y="2247613"/>
            <a:ext cx="0" cy="163478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2BEB1CB-F31B-460B-A56D-0EB9281E723F}"/>
              </a:ext>
            </a:extLst>
          </p:cNvPr>
          <p:cNvSpPr txBox="1"/>
          <p:nvPr/>
        </p:nvSpPr>
        <p:spPr>
          <a:xfrm>
            <a:off x="6696504" y="2026063"/>
            <a:ext cx="1969578" cy="954107"/>
          </a:xfrm>
          <a:prstGeom prst="rect">
            <a:avLst/>
          </a:prstGeom>
          <a:noFill/>
        </p:spPr>
        <p:txBody>
          <a:bodyPr wrap="none" rtlCol="0">
            <a:spAutoFit/>
          </a:bodyPr>
          <a:lstStyle/>
          <a:p>
            <a:r>
              <a:rPr lang="en-US" sz="2800" b="1" dirty="0">
                <a:solidFill>
                  <a:schemeClr val="bg1"/>
                </a:solidFill>
              </a:rPr>
              <a:t>Methuselah</a:t>
            </a:r>
          </a:p>
          <a:p>
            <a:r>
              <a:rPr lang="en-US" sz="2800" b="1" dirty="0">
                <a:solidFill>
                  <a:schemeClr val="bg1"/>
                </a:solidFill>
              </a:rPr>
              <a:t>969 Years</a:t>
            </a:r>
          </a:p>
        </p:txBody>
      </p:sp>
      <p:cxnSp>
        <p:nvCxnSpPr>
          <p:cNvPr id="69" name="Straight Connector 68">
            <a:extLst>
              <a:ext uri="{FF2B5EF4-FFF2-40B4-BE49-F238E27FC236}">
                <a16:creationId xmlns:a16="http://schemas.microsoft.com/office/drawing/2014/main" id="{05D58255-5F2D-4DE7-8A1E-01430EA43148}"/>
              </a:ext>
            </a:extLst>
          </p:cNvPr>
          <p:cNvCxnSpPr>
            <a:cxnSpLocks/>
          </p:cNvCxnSpPr>
          <p:nvPr/>
        </p:nvCxnSpPr>
        <p:spPr>
          <a:xfrm>
            <a:off x="5673680" y="3062319"/>
            <a:ext cx="5110" cy="93049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617275C-13DF-4687-91B3-7F08EBC19571}"/>
              </a:ext>
            </a:extLst>
          </p:cNvPr>
          <p:cNvSpPr txBox="1"/>
          <p:nvPr/>
        </p:nvSpPr>
        <p:spPr>
          <a:xfrm>
            <a:off x="6598435" y="3243303"/>
            <a:ext cx="2825389" cy="523220"/>
          </a:xfrm>
          <a:prstGeom prst="rect">
            <a:avLst/>
          </a:prstGeom>
          <a:noFill/>
        </p:spPr>
        <p:txBody>
          <a:bodyPr wrap="none" rtlCol="0">
            <a:spAutoFit/>
          </a:bodyPr>
          <a:lstStyle/>
          <a:p>
            <a:r>
              <a:rPr lang="en-US" sz="2800" b="1" dirty="0">
                <a:solidFill>
                  <a:schemeClr val="bg1"/>
                </a:solidFill>
              </a:rPr>
              <a:t>Lamech 777 Years</a:t>
            </a:r>
          </a:p>
        </p:txBody>
      </p:sp>
      <p:sp>
        <p:nvSpPr>
          <p:cNvPr id="21" name="TextBox 20">
            <a:extLst>
              <a:ext uri="{FF2B5EF4-FFF2-40B4-BE49-F238E27FC236}">
                <a16:creationId xmlns:a16="http://schemas.microsoft.com/office/drawing/2014/main" id="{09479C0B-D0DD-48C3-96A0-0EA9FA2E12D4}"/>
              </a:ext>
            </a:extLst>
          </p:cNvPr>
          <p:cNvSpPr txBox="1"/>
          <p:nvPr/>
        </p:nvSpPr>
        <p:spPr>
          <a:xfrm>
            <a:off x="4304325" y="3239987"/>
            <a:ext cx="1049262" cy="954107"/>
          </a:xfrm>
          <a:prstGeom prst="rect">
            <a:avLst/>
          </a:prstGeom>
          <a:noFill/>
        </p:spPr>
        <p:txBody>
          <a:bodyPr wrap="none" rtlCol="0">
            <a:spAutoFit/>
          </a:bodyPr>
          <a:lstStyle/>
          <a:p>
            <a:pPr algn="ctr"/>
            <a:r>
              <a:rPr lang="en-US" sz="2800" b="1" dirty="0">
                <a:solidFill>
                  <a:schemeClr val="bg1"/>
                </a:solidFill>
              </a:rPr>
              <a:t>187</a:t>
            </a:r>
          </a:p>
          <a:p>
            <a:pPr algn="ctr"/>
            <a:r>
              <a:rPr lang="en-US" sz="2800" b="1" dirty="0">
                <a:solidFill>
                  <a:schemeClr val="bg1"/>
                </a:solidFill>
              </a:rPr>
              <a:t> Years</a:t>
            </a:r>
          </a:p>
        </p:txBody>
      </p:sp>
      <p:cxnSp>
        <p:nvCxnSpPr>
          <p:cNvPr id="79" name="Straight Connector 78">
            <a:extLst>
              <a:ext uri="{FF2B5EF4-FFF2-40B4-BE49-F238E27FC236}">
                <a16:creationId xmlns:a16="http://schemas.microsoft.com/office/drawing/2014/main" id="{F9E82991-7648-441C-A76C-F54BB24A0E96}"/>
              </a:ext>
            </a:extLst>
          </p:cNvPr>
          <p:cNvCxnSpPr>
            <a:cxnSpLocks/>
          </p:cNvCxnSpPr>
          <p:nvPr/>
        </p:nvCxnSpPr>
        <p:spPr>
          <a:xfrm>
            <a:off x="5676143" y="3978118"/>
            <a:ext cx="0" cy="121615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D22CCB5-6F49-4386-83AE-66908CA2BC49}"/>
              </a:ext>
            </a:extLst>
          </p:cNvPr>
          <p:cNvSpPr txBox="1"/>
          <p:nvPr/>
        </p:nvSpPr>
        <p:spPr>
          <a:xfrm>
            <a:off x="6112466" y="4138496"/>
            <a:ext cx="967509" cy="954107"/>
          </a:xfrm>
          <a:prstGeom prst="rect">
            <a:avLst/>
          </a:prstGeom>
          <a:noFill/>
        </p:spPr>
        <p:txBody>
          <a:bodyPr wrap="none" rtlCol="0">
            <a:spAutoFit/>
          </a:bodyPr>
          <a:lstStyle/>
          <a:p>
            <a:r>
              <a:rPr lang="en-US" sz="2800" b="1" dirty="0">
                <a:solidFill>
                  <a:schemeClr val="bg1"/>
                </a:solidFill>
              </a:rPr>
              <a:t>182 </a:t>
            </a:r>
          </a:p>
          <a:p>
            <a:r>
              <a:rPr lang="en-US" sz="2800" b="1" dirty="0">
                <a:solidFill>
                  <a:schemeClr val="bg1"/>
                </a:solidFill>
              </a:rPr>
              <a:t>Years</a:t>
            </a:r>
          </a:p>
        </p:txBody>
      </p:sp>
      <p:sp>
        <p:nvSpPr>
          <p:cNvPr id="53" name="TextBox 52">
            <a:extLst>
              <a:ext uri="{FF2B5EF4-FFF2-40B4-BE49-F238E27FC236}">
                <a16:creationId xmlns:a16="http://schemas.microsoft.com/office/drawing/2014/main" id="{9F078474-35C5-4864-A356-3234C6903098}"/>
              </a:ext>
            </a:extLst>
          </p:cNvPr>
          <p:cNvSpPr txBox="1"/>
          <p:nvPr/>
        </p:nvSpPr>
        <p:spPr>
          <a:xfrm>
            <a:off x="1377597" y="2341943"/>
            <a:ext cx="1597489" cy="523220"/>
          </a:xfrm>
          <a:prstGeom prst="rect">
            <a:avLst/>
          </a:prstGeom>
          <a:noFill/>
        </p:spPr>
        <p:txBody>
          <a:bodyPr wrap="none" rtlCol="0">
            <a:spAutoFit/>
          </a:bodyPr>
          <a:lstStyle/>
          <a:p>
            <a:r>
              <a:rPr lang="en-US" sz="2800" b="1" dirty="0">
                <a:solidFill>
                  <a:schemeClr val="bg1"/>
                </a:solidFill>
              </a:rPr>
              <a:t>687 Years</a:t>
            </a:r>
          </a:p>
        </p:txBody>
      </p:sp>
      <p:cxnSp>
        <p:nvCxnSpPr>
          <p:cNvPr id="89" name="Straight Connector 88">
            <a:extLst>
              <a:ext uri="{FF2B5EF4-FFF2-40B4-BE49-F238E27FC236}">
                <a16:creationId xmlns:a16="http://schemas.microsoft.com/office/drawing/2014/main" id="{5A1A8B3A-447D-4601-89AC-621F44E99DE7}"/>
              </a:ext>
            </a:extLst>
          </p:cNvPr>
          <p:cNvCxnSpPr>
            <a:cxnSpLocks/>
          </p:cNvCxnSpPr>
          <p:nvPr/>
        </p:nvCxnSpPr>
        <p:spPr>
          <a:xfrm>
            <a:off x="11650663" y="3051014"/>
            <a:ext cx="5110" cy="93049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FDAFEC6-AE8F-4976-92AA-B679A4722B0E}"/>
              </a:ext>
            </a:extLst>
          </p:cNvPr>
          <p:cNvSpPr txBox="1"/>
          <p:nvPr/>
        </p:nvSpPr>
        <p:spPr>
          <a:xfrm>
            <a:off x="131694" y="5042118"/>
            <a:ext cx="8534388" cy="1815882"/>
          </a:xfrm>
          <a:prstGeom prst="rect">
            <a:avLst/>
          </a:prstGeom>
          <a:noFill/>
        </p:spPr>
        <p:txBody>
          <a:bodyPr wrap="none" rtlCol="0">
            <a:spAutoFit/>
          </a:bodyPr>
          <a:lstStyle/>
          <a:p>
            <a:r>
              <a:rPr lang="en-US" sz="2800" b="1" dirty="0">
                <a:solidFill>
                  <a:schemeClr val="bg1"/>
                </a:solidFill>
              </a:rPr>
              <a:t>Enoch named his son Methuselah</a:t>
            </a:r>
          </a:p>
          <a:p>
            <a:r>
              <a:rPr lang="en-US" sz="2800" b="1" dirty="0">
                <a:solidFill>
                  <a:schemeClr val="bg1"/>
                </a:solidFill>
              </a:rPr>
              <a:t>Methuselah means “when he dies, it will be sent”</a:t>
            </a:r>
          </a:p>
          <a:p>
            <a:r>
              <a:rPr lang="en-US" sz="2800" b="1" dirty="0">
                <a:solidFill>
                  <a:schemeClr val="bg1"/>
                </a:solidFill>
              </a:rPr>
              <a:t>Oldest person ever to live – Died in the year of the flood</a:t>
            </a:r>
          </a:p>
          <a:p>
            <a:r>
              <a:rPr lang="en-US" sz="2800" b="1" dirty="0">
                <a:solidFill>
                  <a:schemeClr val="bg1"/>
                </a:solidFill>
              </a:rPr>
              <a:t>Lamech died within Methuselah’s lifetime</a:t>
            </a:r>
          </a:p>
        </p:txBody>
      </p:sp>
    </p:spTree>
    <p:extLst>
      <p:ext uri="{BB962C8B-B14F-4D97-AF65-F5344CB8AC3E}">
        <p14:creationId xmlns:p14="http://schemas.microsoft.com/office/powerpoint/2010/main" val="40446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7">
                                            <p:txEl>
                                              <p:pRg st="2" end="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2" grpId="0"/>
      <p:bldP spid="84" grpId="0"/>
      <p:bldP spid="13" grpId="0"/>
      <p:bldP spid="16" grpId="0"/>
      <p:bldP spid="19" grpId="0"/>
      <p:bldP spid="21" grpId="0"/>
      <p:bldP spid="40"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rot="16200000">
            <a:off x="8568976" y="4503269"/>
            <a:ext cx="1212990" cy="5847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tabLst>
                <a:tab pos="3033713" algn="l"/>
              </a:tabLst>
              <a:defRPr>
                <a:solidFill>
                  <a:schemeClr val="tx1"/>
                </a:solidFill>
                <a:latin typeface="Arial" charset="0"/>
                <a:cs typeface="Arial" charset="0"/>
              </a:defRPr>
            </a:lvl1pPr>
            <a:lvl2pPr>
              <a:tabLst>
                <a:tab pos="3033713" algn="l"/>
              </a:tabLst>
              <a:defRPr>
                <a:solidFill>
                  <a:schemeClr val="tx1"/>
                </a:solidFill>
                <a:latin typeface="Arial" charset="0"/>
                <a:cs typeface="Arial" charset="0"/>
              </a:defRPr>
            </a:lvl2pPr>
            <a:lvl3pPr>
              <a:tabLst>
                <a:tab pos="3033713" algn="l"/>
              </a:tabLst>
              <a:defRPr>
                <a:solidFill>
                  <a:schemeClr val="tx1"/>
                </a:solidFill>
                <a:latin typeface="Arial" charset="0"/>
                <a:cs typeface="Arial" charset="0"/>
              </a:defRPr>
            </a:lvl3pPr>
            <a:lvl4pPr>
              <a:tabLst>
                <a:tab pos="3033713" algn="l"/>
              </a:tabLst>
              <a:defRPr>
                <a:solidFill>
                  <a:schemeClr val="tx1"/>
                </a:solidFill>
                <a:latin typeface="Arial" charset="0"/>
                <a:cs typeface="Arial" charset="0"/>
              </a:defRPr>
            </a:lvl4pPr>
            <a:lvl5pPr>
              <a:tabLst>
                <a:tab pos="3033713" algn="l"/>
              </a:tabLst>
              <a:defRPr>
                <a:solidFill>
                  <a:schemeClr val="tx1"/>
                </a:solidFill>
                <a:latin typeface="Arial" charset="0"/>
                <a:cs typeface="Arial" charset="0"/>
              </a:defRPr>
            </a:lvl5pPr>
            <a:lvl6pPr fontAlgn="base">
              <a:spcBef>
                <a:spcPct val="0"/>
              </a:spcBef>
              <a:spcAft>
                <a:spcPct val="0"/>
              </a:spcAft>
              <a:tabLst>
                <a:tab pos="3033713" algn="l"/>
              </a:tabLst>
              <a:defRPr>
                <a:solidFill>
                  <a:schemeClr val="tx1"/>
                </a:solidFill>
                <a:latin typeface="Arial" charset="0"/>
                <a:cs typeface="Arial" charset="0"/>
              </a:defRPr>
            </a:lvl6pPr>
            <a:lvl7pPr fontAlgn="base">
              <a:spcBef>
                <a:spcPct val="0"/>
              </a:spcBef>
              <a:spcAft>
                <a:spcPct val="0"/>
              </a:spcAft>
              <a:tabLst>
                <a:tab pos="3033713" algn="l"/>
              </a:tabLst>
              <a:defRPr>
                <a:solidFill>
                  <a:schemeClr val="tx1"/>
                </a:solidFill>
                <a:latin typeface="Arial" charset="0"/>
                <a:cs typeface="Arial" charset="0"/>
              </a:defRPr>
            </a:lvl7pPr>
            <a:lvl8pPr fontAlgn="base">
              <a:spcBef>
                <a:spcPct val="0"/>
              </a:spcBef>
              <a:spcAft>
                <a:spcPct val="0"/>
              </a:spcAft>
              <a:tabLst>
                <a:tab pos="3033713" algn="l"/>
              </a:tabLst>
              <a:defRPr>
                <a:solidFill>
                  <a:schemeClr val="tx1"/>
                </a:solidFill>
                <a:latin typeface="Arial" charset="0"/>
                <a:cs typeface="Arial" charset="0"/>
              </a:defRPr>
            </a:lvl8pPr>
            <a:lvl9pPr fontAlgn="base">
              <a:spcBef>
                <a:spcPct val="0"/>
              </a:spcBef>
              <a:spcAft>
                <a:spcPct val="0"/>
              </a:spcAft>
              <a:tabLst>
                <a:tab pos="3033713" algn="l"/>
              </a:tabLst>
              <a:defRPr>
                <a:solidFill>
                  <a:schemeClr val="tx1"/>
                </a:solidFill>
                <a:latin typeface="Arial" charset="0"/>
                <a:cs typeface="Arial" charset="0"/>
              </a:defRPr>
            </a:lvl9pPr>
          </a:lstStyle>
          <a:p>
            <a:pPr fontAlgn="base">
              <a:spcBef>
                <a:spcPct val="0"/>
              </a:spcBef>
              <a:spcAft>
                <a:spcPct val="0"/>
              </a:spcAft>
              <a:defRPr/>
            </a:pPr>
            <a:r>
              <a:rPr lang="en-US" sz="3200" kern="0" dirty="0">
                <a:solidFill>
                  <a:srgbClr val="FFFFFF"/>
                </a:solidFill>
              </a:rPr>
              <a:t>Noah</a:t>
            </a:r>
          </a:p>
        </p:txBody>
      </p:sp>
      <p:sp>
        <p:nvSpPr>
          <p:cNvPr id="6" name="TextBox 5"/>
          <p:cNvSpPr txBox="1"/>
          <p:nvPr/>
        </p:nvSpPr>
        <p:spPr>
          <a:xfrm>
            <a:off x="860803" y="6152508"/>
            <a:ext cx="3035335" cy="584775"/>
          </a:xfrm>
          <a:prstGeom prst="rect">
            <a:avLst/>
          </a:prstGeom>
          <a:noFill/>
        </p:spPr>
        <p:txBody>
          <a:bodyPr wrap="square" rtlCol="0">
            <a:spAutoFit/>
          </a:bodyPr>
          <a:lstStyle/>
          <a:p>
            <a:pPr>
              <a:defRPr/>
            </a:pPr>
            <a:r>
              <a:rPr lang="en-US" sz="3200" b="1" dirty="0">
                <a:solidFill>
                  <a:srgbClr val="FFFFFF"/>
                </a:solidFill>
                <a:latin typeface="Arial"/>
                <a:cs typeface="Arial"/>
              </a:rPr>
              <a:t>1558 YEARS</a:t>
            </a:r>
          </a:p>
        </p:txBody>
      </p:sp>
      <p:sp>
        <p:nvSpPr>
          <p:cNvPr id="8" name="TextBox 7"/>
          <p:cNvSpPr txBox="1"/>
          <p:nvPr/>
        </p:nvSpPr>
        <p:spPr>
          <a:xfrm>
            <a:off x="3352801" y="-444341"/>
            <a:ext cx="4777343" cy="369332"/>
          </a:xfrm>
          <a:prstGeom prst="rect">
            <a:avLst/>
          </a:prstGeom>
          <a:noFill/>
        </p:spPr>
        <p:txBody>
          <a:bodyPr wrap="square" rtlCol="0">
            <a:spAutoFit/>
          </a:bodyPr>
          <a:lstStyle/>
          <a:p>
            <a:pPr>
              <a:defRPr/>
            </a:pPr>
            <a:r>
              <a:rPr lang="en-US" dirty="0">
                <a:solidFill>
                  <a:srgbClr val="000000"/>
                </a:solidFill>
                <a:latin typeface="Arial"/>
                <a:cs typeface="Arial"/>
              </a:rPr>
              <a:t>Genesis 5 Geneologies</a:t>
            </a:r>
          </a:p>
        </p:txBody>
      </p:sp>
      <p:sp>
        <p:nvSpPr>
          <p:cNvPr id="9" name="TextBox 8"/>
          <p:cNvSpPr txBox="1"/>
          <p:nvPr/>
        </p:nvSpPr>
        <p:spPr>
          <a:xfrm>
            <a:off x="768921" y="99651"/>
            <a:ext cx="10970533" cy="707886"/>
          </a:xfrm>
          <a:prstGeom prst="rect">
            <a:avLst/>
          </a:prstGeom>
          <a:noFill/>
        </p:spPr>
        <p:txBody>
          <a:bodyPr wrap="square" rtlCol="0">
            <a:spAutoFit/>
          </a:bodyPr>
          <a:lstStyle/>
          <a:p>
            <a:pPr>
              <a:defRPr/>
            </a:pPr>
            <a:r>
              <a:rPr lang="en-US" sz="4000" dirty="0">
                <a:solidFill>
                  <a:srgbClr val="FFFF00"/>
                </a:solidFill>
                <a:latin typeface="Arial"/>
                <a:cs typeface="Arial"/>
              </a:rPr>
              <a:t>Genesis 5 Genealogies – Where Are the Gaps?</a:t>
            </a:r>
          </a:p>
        </p:txBody>
      </p:sp>
      <p:cxnSp>
        <p:nvCxnSpPr>
          <p:cNvPr id="15" name="Straight Connector 14">
            <a:extLst>
              <a:ext uri="{FF2B5EF4-FFF2-40B4-BE49-F238E27FC236}">
                <a16:creationId xmlns:a16="http://schemas.microsoft.com/office/drawing/2014/main" id="{861D322E-6B45-46D8-AA48-B9F2A29B9F0A}"/>
              </a:ext>
            </a:extLst>
          </p:cNvPr>
          <p:cNvCxnSpPr>
            <a:cxnSpLocks/>
          </p:cNvCxnSpPr>
          <p:nvPr/>
        </p:nvCxnSpPr>
        <p:spPr>
          <a:xfrm flipV="1">
            <a:off x="347241" y="3402543"/>
            <a:ext cx="11649918" cy="2645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FDE383-4FC8-4E43-ACD8-268DA446C021}"/>
              </a:ext>
            </a:extLst>
          </p:cNvPr>
          <p:cNvCxnSpPr>
            <a:cxnSpLocks/>
          </p:cNvCxnSpPr>
          <p:nvPr/>
        </p:nvCxnSpPr>
        <p:spPr>
          <a:xfrm>
            <a:off x="306729"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B09866-8DC1-4611-AD52-E8F8317084A7}"/>
              </a:ext>
            </a:extLst>
          </p:cNvPr>
          <p:cNvCxnSpPr>
            <a:cxnSpLocks/>
          </p:cNvCxnSpPr>
          <p:nvPr/>
        </p:nvCxnSpPr>
        <p:spPr>
          <a:xfrm>
            <a:off x="11997159"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0479EDC-7E98-48B4-BB50-6C1DCB8F2FF0}"/>
              </a:ext>
            </a:extLst>
          </p:cNvPr>
          <p:cNvCxnSpPr>
            <a:cxnSpLocks/>
          </p:cNvCxnSpPr>
          <p:nvPr/>
        </p:nvCxnSpPr>
        <p:spPr>
          <a:xfrm>
            <a:off x="1367741"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F6C8CD6-E918-4E25-91A9-C2C6C6456F9D}"/>
              </a:ext>
            </a:extLst>
          </p:cNvPr>
          <p:cNvCxnSpPr>
            <a:cxnSpLocks/>
          </p:cNvCxnSpPr>
          <p:nvPr/>
        </p:nvCxnSpPr>
        <p:spPr>
          <a:xfrm>
            <a:off x="2412357"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6C18CB2-A21A-4C10-95D7-8B8D97509481}"/>
              </a:ext>
            </a:extLst>
          </p:cNvPr>
          <p:cNvCxnSpPr>
            <a:cxnSpLocks/>
          </p:cNvCxnSpPr>
          <p:nvPr/>
        </p:nvCxnSpPr>
        <p:spPr>
          <a:xfrm>
            <a:off x="3273706"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46913D-C372-438F-84C7-074DA4B3709F}"/>
              </a:ext>
            </a:extLst>
          </p:cNvPr>
          <p:cNvCxnSpPr>
            <a:cxnSpLocks/>
          </p:cNvCxnSpPr>
          <p:nvPr/>
        </p:nvCxnSpPr>
        <p:spPr>
          <a:xfrm>
            <a:off x="3995614"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EF3C56-FBDC-45E8-A923-0104DDE98E52}"/>
              </a:ext>
            </a:extLst>
          </p:cNvPr>
          <p:cNvCxnSpPr>
            <a:cxnSpLocks/>
          </p:cNvCxnSpPr>
          <p:nvPr/>
        </p:nvCxnSpPr>
        <p:spPr>
          <a:xfrm>
            <a:off x="4716685"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60197A5-D8DD-420D-8F07-F65FE615D7B8}"/>
              </a:ext>
            </a:extLst>
          </p:cNvPr>
          <p:cNvCxnSpPr>
            <a:cxnSpLocks/>
          </p:cNvCxnSpPr>
          <p:nvPr/>
        </p:nvCxnSpPr>
        <p:spPr>
          <a:xfrm>
            <a:off x="6254188"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2A91269-2BC3-4D15-9C43-1776A7778BFB}"/>
              </a:ext>
            </a:extLst>
          </p:cNvPr>
          <p:cNvCxnSpPr>
            <a:cxnSpLocks/>
          </p:cNvCxnSpPr>
          <p:nvPr/>
        </p:nvCxnSpPr>
        <p:spPr>
          <a:xfrm>
            <a:off x="6954455"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2642BB-76F9-447D-8277-AF92C8D2BEE7}"/>
              </a:ext>
            </a:extLst>
          </p:cNvPr>
          <p:cNvCxnSpPr>
            <a:cxnSpLocks/>
          </p:cNvCxnSpPr>
          <p:nvPr/>
        </p:nvCxnSpPr>
        <p:spPr>
          <a:xfrm>
            <a:off x="8137718"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6DF821-1255-4C11-B25A-6B6912B76D33}"/>
              </a:ext>
            </a:extLst>
          </p:cNvPr>
          <p:cNvSpPr txBox="1"/>
          <p:nvPr/>
        </p:nvSpPr>
        <p:spPr>
          <a:xfrm>
            <a:off x="387273" y="2418766"/>
            <a:ext cx="886424"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130</a:t>
            </a:r>
            <a:endParaRPr lang="en-US" dirty="0"/>
          </a:p>
        </p:txBody>
      </p:sp>
      <p:sp>
        <p:nvSpPr>
          <p:cNvPr id="37" name="TextBox 36">
            <a:extLst>
              <a:ext uri="{FF2B5EF4-FFF2-40B4-BE49-F238E27FC236}">
                <a16:creationId xmlns:a16="http://schemas.microsoft.com/office/drawing/2014/main" id="{8D678C26-9B83-49F6-80A6-AEC7A9E37591}"/>
              </a:ext>
            </a:extLst>
          </p:cNvPr>
          <p:cNvSpPr txBox="1"/>
          <p:nvPr/>
        </p:nvSpPr>
        <p:spPr>
          <a:xfrm>
            <a:off x="1388478" y="2418766"/>
            <a:ext cx="946230"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105</a:t>
            </a:r>
            <a:endParaRPr lang="en-US" dirty="0"/>
          </a:p>
        </p:txBody>
      </p:sp>
      <p:sp>
        <p:nvSpPr>
          <p:cNvPr id="39" name="TextBox 38">
            <a:extLst>
              <a:ext uri="{FF2B5EF4-FFF2-40B4-BE49-F238E27FC236}">
                <a16:creationId xmlns:a16="http://schemas.microsoft.com/office/drawing/2014/main" id="{B2276539-6412-4D4A-9749-12800EB7FFC9}"/>
              </a:ext>
            </a:extLst>
          </p:cNvPr>
          <p:cNvSpPr txBox="1"/>
          <p:nvPr/>
        </p:nvSpPr>
        <p:spPr>
          <a:xfrm>
            <a:off x="2535584" y="2418766"/>
            <a:ext cx="682904"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90</a:t>
            </a:r>
            <a:endParaRPr lang="en-US" dirty="0"/>
          </a:p>
        </p:txBody>
      </p:sp>
      <p:sp>
        <p:nvSpPr>
          <p:cNvPr id="41" name="TextBox 40">
            <a:extLst>
              <a:ext uri="{FF2B5EF4-FFF2-40B4-BE49-F238E27FC236}">
                <a16:creationId xmlns:a16="http://schemas.microsoft.com/office/drawing/2014/main" id="{8290396A-954A-4FB9-877A-FBD8CFD359EF}"/>
              </a:ext>
            </a:extLst>
          </p:cNvPr>
          <p:cNvSpPr txBox="1"/>
          <p:nvPr/>
        </p:nvSpPr>
        <p:spPr>
          <a:xfrm>
            <a:off x="3273705" y="2418766"/>
            <a:ext cx="883049" cy="584775"/>
          </a:xfrm>
          <a:prstGeom prst="rect">
            <a:avLst/>
          </a:prstGeom>
          <a:noFill/>
        </p:spPr>
        <p:txBody>
          <a:bodyPr wrap="square">
            <a:spAutoFit/>
          </a:bodyPr>
          <a:lstStyle/>
          <a:p>
            <a:r>
              <a:rPr lang="en-US" sz="3200" dirty="0">
                <a:solidFill>
                  <a:srgbClr val="FFFFFF"/>
                </a:solidFill>
                <a:latin typeface="Arial"/>
                <a:cs typeface="Arial"/>
              </a:rPr>
              <a:t>70</a:t>
            </a:r>
            <a:endParaRPr lang="en-US" sz="3200" dirty="0"/>
          </a:p>
        </p:txBody>
      </p:sp>
      <p:sp>
        <p:nvSpPr>
          <p:cNvPr id="43" name="TextBox 42">
            <a:extLst>
              <a:ext uri="{FF2B5EF4-FFF2-40B4-BE49-F238E27FC236}">
                <a16:creationId xmlns:a16="http://schemas.microsoft.com/office/drawing/2014/main" id="{5C0DC26C-0E1C-4CB5-B02E-81AA817364C2}"/>
              </a:ext>
            </a:extLst>
          </p:cNvPr>
          <p:cNvSpPr txBox="1"/>
          <p:nvPr/>
        </p:nvSpPr>
        <p:spPr>
          <a:xfrm>
            <a:off x="4067171" y="2418766"/>
            <a:ext cx="769478"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65</a:t>
            </a:r>
            <a:endParaRPr lang="en-US" dirty="0"/>
          </a:p>
        </p:txBody>
      </p:sp>
      <p:sp>
        <p:nvSpPr>
          <p:cNvPr id="45" name="TextBox 44">
            <a:extLst>
              <a:ext uri="{FF2B5EF4-FFF2-40B4-BE49-F238E27FC236}">
                <a16:creationId xmlns:a16="http://schemas.microsoft.com/office/drawing/2014/main" id="{9A40CD4D-21E8-4492-99F4-274AB07ABF7F}"/>
              </a:ext>
            </a:extLst>
          </p:cNvPr>
          <p:cNvSpPr txBox="1"/>
          <p:nvPr/>
        </p:nvSpPr>
        <p:spPr>
          <a:xfrm>
            <a:off x="5090205" y="2418766"/>
            <a:ext cx="901859"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162</a:t>
            </a:r>
            <a:endParaRPr lang="en-US" dirty="0"/>
          </a:p>
        </p:txBody>
      </p:sp>
      <p:sp>
        <p:nvSpPr>
          <p:cNvPr id="47" name="TextBox 46">
            <a:extLst>
              <a:ext uri="{FF2B5EF4-FFF2-40B4-BE49-F238E27FC236}">
                <a16:creationId xmlns:a16="http://schemas.microsoft.com/office/drawing/2014/main" id="{D0561986-0B75-4D1E-A78A-33E230B28E9A}"/>
              </a:ext>
            </a:extLst>
          </p:cNvPr>
          <p:cNvSpPr txBox="1"/>
          <p:nvPr/>
        </p:nvSpPr>
        <p:spPr>
          <a:xfrm>
            <a:off x="6284324" y="2418766"/>
            <a:ext cx="67929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65</a:t>
            </a:r>
            <a:endParaRPr lang="en-US" dirty="0"/>
          </a:p>
        </p:txBody>
      </p:sp>
      <p:sp>
        <p:nvSpPr>
          <p:cNvPr id="49" name="TextBox 48">
            <a:extLst>
              <a:ext uri="{FF2B5EF4-FFF2-40B4-BE49-F238E27FC236}">
                <a16:creationId xmlns:a16="http://schemas.microsoft.com/office/drawing/2014/main" id="{509FC904-9C48-4F0A-9678-254ACB6C4F6C}"/>
              </a:ext>
            </a:extLst>
          </p:cNvPr>
          <p:cNvSpPr txBox="1"/>
          <p:nvPr/>
        </p:nvSpPr>
        <p:spPr>
          <a:xfrm>
            <a:off x="7118435" y="2418766"/>
            <a:ext cx="947675"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187</a:t>
            </a:r>
            <a:endParaRPr lang="en-US" dirty="0"/>
          </a:p>
        </p:txBody>
      </p:sp>
      <p:sp>
        <p:nvSpPr>
          <p:cNvPr id="51" name="TextBox 50">
            <a:extLst>
              <a:ext uri="{FF2B5EF4-FFF2-40B4-BE49-F238E27FC236}">
                <a16:creationId xmlns:a16="http://schemas.microsoft.com/office/drawing/2014/main" id="{180DBAE8-84B3-418A-ABAF-7D6D487CB16D}"/>
              </a:ext>
            </a:extLst>
          </p:cNvPr>
          <p:cNvSpPr txBox="1"/>
          <p:nvPr/>
        </p:nvSpPr>
        <p:spPr>
          <a:xfrm>
            <a:off x="8167220" y="2418766"/>
            <a:ext cx="862557"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182</a:t>
            </a:r>
            <a:endParaRPr lang="en-US" dirty="0"/>
          </a:p>
        </p:txBody>
      </p:sp>
      <p:cxnSp>
        <p:nvCxnSpPr>
          <p:cNvPr id="52" name="Straight Connector 51">
            <a:extLst>
              <a:ext uri="{FF2B5EF4-FFF2-40B4-BE49-F238E27FC236}">
                <a16:creationId xmlns:a16="http://schemas.microsoft.com/office/drawing/2014/main" id="{07D34652-3B31-48C9-BD75-FB6B63AFB6F6}"/>
              </a:ext>
            </a:extLst>
          </p:cNvPr>
          <p:cNvCxnSpPr>
            <a:cxnSpLocks/>
          </p:cNvCxnSpPr>
          <p:nvPr/>
        </p:nvCxnSpPr>
        <p:spPr>
          <a:xfrm>
            <a:off x="9175471"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FBBA6FC-3253-465B-BF5A-DB44D710C28E}"/>
              </a:ext>
            </a:extLst>
          </p:cNvPr>
          <p:cNvSpPr txBox="1"/>
          <p:nvPr/>
        </p:nvSpPr>
        <p:spPr>
          <a:xfrm>
            <a:off x="9877138" y="2418766"/>
            <a:ext cx="1063658"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502* </a:t>
            </a:r>
            <a:endParaRPr lang="en-US" dirty="0"/>
          </a:p>
        </p:txBody>
      </p:sp>
      <p:sp>
        <p:nvSpPr>
          <p:cNvPr id="62" name="TextBox 61">
            <a:extLst>
              <a:ext uri="{FF2B5EF4-FFF2-40B4-BE49-F238E27FC236}">
                <a16:creationId xmlns:a16="http://schemas.microsoft.com/office/drawing/2014/main" id="{8D6A8792-5358-48C1-8B32-2110B182A9E3}"/>
              </a:ext>
            </a:extLst>
          </p:cNvPr>
          <p:cNvSpPr txBox="1"/>
          <p:nvPr/>
        </p:nvSpPr>
        <p:spPr>
          <a:xfrm rot="16200000">
            <a:off x="-235119" y="4648239"/>
            <a:ext cx="1199715"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Adam</a:t>
            </a:r>
            <a:r>
              <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rPr>
              <a:t> </a:t>
            </a:r>
            <a:endParaRPr lang="en-US" dirty="0"/>
          </a:p>
        </p:txBody>
      </p:sp>
      <p:sp>
        <p:nvSpPr>
          <p:cNvPr id="64" name="TextBox 63">
            <a:extLst>
              <a:ext uri="{FF2B5EF4-FFF2-40B4-BE49-F238E27FC236}">
                <a16:creationId xmlns:a16="http://schemas.microsoft.com/office/drawing/2014/main" id="{1E0ACF50-E4C0-47F8-BDFA-0BAA0CA99CCF}"/>
              </a:ext>
            </a:extLst>
          </p:cNvPr>
          <p:cNvSpPr txBox="1"/>
          <p:nvPr/>
        </p:nvSpPr>
        <p:spPr>
          <a:xfrm rot="16200000">
            <a:off x="812051" y="4540731"/>
            <a:ext cx="984698"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Seth</a:t>
            </a:r>
            <a:endParaRPr lang="en-US" sz="2400" dirty="0"/>
          </a:p>
        </p:txBody>
      </p:sp>
      <p:sp>
        <p:nvSpPr>
          <p:cNvPr id="66" name="TextBox 65">
            <a:extLst>
              <a:ext uri="{FF2B5EF4-FFF2-40B4-BE49-F238E27FC236}">
                <a16:creationId xmlns:a16="http://schemas.microsoft.com/office/drawing/2014/main" id="{A0ECC14C-AE9F-4807-890C-76B60F59012B}"/>
              </a:ext>
            </a:extLst>
          </p:cNvPr>
          <p:cNvSpPr txBox="1"/>
          <p:nvPr/>
        </p:nvSpPr>
        <p:spPr>
          <a:xfrm rot="16200000">
            <a:off x="1697686" y="4674763"/>
            <a:ext cx="1252762"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Enosh</a:t>
            </a:r>
            <a:r>
              <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rPr>
              <a:t> </a:t>
            </a:r>
            <a:endParaRPr lang="en-US" dirty="0"/>
          </a:p>
        </p:txBody>
      </p:sp>
      <p:sp>
        <p:nvSpPr>
          <p:cNvPr id="68" name="TextBox 67">
            <a:extLst>
              <a:ext uri="{FF2B5EF4-FFF2-40B4-BE49-F238E27FC236}">
                <a16:creationId xmlns:a16="http://schemas.microsoft.com/office/drawing/2014/main" id="{C06123B8-6DC0-48A2-83F5-E95317268730}"/>
              </a:ext>
            </a:extLst>
          </p:cNvPr>
          <p:cNvSpPr txBox="1"/>
          <p:nvPr/>
        </p:nvSpPr>
        <p:spPr>
          <a:xfrm rot="16200000">
            <a:off x="2524371" y="4742498"/>
            <a:ext cx="1388233"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Cainan</a:t>
            </a:r>
            <a:endParaRPr lang="en-US" dirty="0"/>
          </a:p>
        </p:txBody>
      </p:sp>
      <p:sp>
        <p:nvSpPr>
          <p:cNvPr id="72" name="TextBox 71">
            <a:extLst>
              <a:ext uri="{FF2B5EF4-FFF2-40B4-BE49-F238E27FC236}">
                <a16:creationId xmlns:a16="http://schemas.microsoft.com/office/drawing/2014/main" id="{A6AACB2E-68B7-4D44-BA86-0E5C4F3C2B0F}"/>
              </a:ext>
            </a:extLst>
          </p:cNvPr>
          <p:cNvSpPr txBox="1"/>
          <p:nvPr/>
        </p:nvSpPr>
        <p:spPr>
          <a:xfrm rot="16200000">
            <a:off x="2997488" y="4966995"/>
            <a:ext cx="1837225"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Mahalalel </a:t>
            </a:r>
            <a:endParaRPr lang="en-US" dirty="0"/>
          </a:p>
        </p:txBody>
      </p:sp>
      <p:sp>
        <p:nvSpPr>
          <p:cNvPr id="74" name="TextBox 73">
            <a:extLst>
              <a:ext uri="{FF2B5EF4-FFF2-40B4-BE49-F238E27FC236}">
                <a16:creationId xmlns:a16="http://schemas.microsoft.com/office/drawing/2014/main" id="{D12FB77D-F38A-4896-A579-6A9B3659A81C}"/>
              </a:ext>
            </a:extLst>
          </p:cNvPr>
          <p:cNvSpPr txBox="1"/>
          <p:nvPr/>
        </p:nvSpPr>
        <p:spPr>
          <a:xfrm rot="16200000">
            <a:off x="4090779" y="4554363"/>
            <a:ext cx="1215871"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Jared</a:t>
            </a:r>
            <a:endParaRPr lang="en-US" dirty="0"/>
          </a:p>
        </p:txBody>
      </p:sp>
      <p:sp>
        <p:nvSpPr>
          <p:cNvPr id="76" name="TextBox 75">
            <a:extLst>
              <a:ext uri="{FF2B5EF4-FFF2-40B4-BE49-F238E27FC236}">
                <a16:creationId xmlns:a16="http://schemas.microsoft.com/office/drawing/2014/main" id="{BD0164A3-91FA-48C9-8A5F-A7B6F33E0792}"/>
              </a:ext>
            </a:extLst>
          </p:cNvPr>
          <p:cNvSpPr txBox="1"/>
          <p:nvPr/>
        </p:nvSpPr>
        <p:spPr>
          <a:xfrm rot="16200000">
            <a:off x="5565693" y="4554362"/>
            <a:ext cx="1311789"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Enoch</a:t>
            </a:r>
            <a:endParaRPr lang="en-US" dirty="0"/>
          </a:p>
        </p:txBody>
      </p:sp>
      <p:sp>
        <p:nvSpPr>
          <p:cNvPr id="78" name="TextBox 77">
            <a:extLst>
              <a:ext uri="{FF2B5EF4-FFF2-40B4-BE49-F238E27FC236}">
                <a16:creationId xmlns:a16="http://schemas.microsoft.com/office/drawing/2014/main" id="{215C58A3-68F4-4158-B45F-7C9C909AD4BA}"/>
              </a:ext>
            </a:extLst>
          </p:cNvPr>
          <p:cNvSpPr txBox="1"/>
          <p:nvPr/>
        </p:nvSpPr>
        <p:spPr>
          <a:xfrm rot="16200000">
            <a:off x="5825182" y="5033080"/>
            <a:ext cx="2238857"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Methuselah</a:t>
            </a:r>
            <a:endParaRPr lang="en-US" dirty="0"/>
          </a:p>
        </p:txBody>
      </p:sp>
      <p:sp>
        <p:nvSpPr>
          <p:cNvPr id="82" name="TextBox 81">
            <a:extLst>
              <a:ext uri="{FF2B5EF4-FFF2-40B4-BE49-F238E27FC236}">
                <a16:creationId xmlns:a16="http://schemas.microsoft.com/office/drawing/2014/main" id="{9165EDD6-4E6C-4C3B-90FD-85ABB0AA8335}"/>
              </a:ext>
            </a:extLst>
          </p:cNvPr>
          <p:cNvSpPr txBox="1"/>
          <p:nvPr/>
        </p:nvSpPr>
        <p:spPr>
          <a:xfrm rot="16200000">
            <a:off x="7361327" y="4638013"/>
            <a:ext cx="1525929"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Lamech</a:t>
            </a:r>
            <a:endParaRPr lang="en-US" dirty="0"/>
          </a:p>
        </p:txBody>
      </p:sp>
      <p:sp>
        <p:nvSpPr>
          <p:cNvPr id="84" name="TextBox 83">
            <a:extLst>
              <a:ext uri="{FF2B5EF4-FFF2-40B4-BE49-F238E27FC236}">
                <a16:creationId xmlns:a16="http://schemas.microsoft.com/office/drawing/2014/main" id="{6D25B2C7-DDE6-476D-A80A-90AC0B01B324}"/>
              </a:ext>
            </a:extLst>
          </p:cNvPr>
          <p:cNvSpPr txBox="1"/>
          <p:nvPr/>
        </p:nvSpPr>
        <p:spPr>
          <a:xfrm rot="16200000">
            <a:off x="11302277" y="4472383"/>
            <a:ext cx="1194672"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Shem</a:t>
            </a:r>
            <a:endParaRPr lang="en-US" dirty="0"/>
          </a:p>
        </p:txBody>
      </p:sp>
      <p:pic>
        <p:nvPicPr>
          <p:cNvPr id="99" name="Picture 98" descr="Icon&#10;&#10;Description automatically generated">
            <a:extLst>
              <a:ext uri="{FF2B5EF4-FFF2-40B4-BE49-F238E27FC236}">
                <a16:creationId xmlns:a16="http://schemas.microsoft.com/office/drawing/2014/main" id="{45BB79B9-AD1B-4EAB-A0EC-E71BA05879F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67171" y="3513996"/>
            <a:ext cx="619379" cy="619379"/>
          </a:xfrm>
          <a:prstGeom prst="rect">
            <a:avLst/>
          </a:prstGeom>
        </p:spPr>
      </p:pic>
      <p:pic>
        <p:nvPicPr>
          <p:cNvPr id="103" name="Picture 102" descr="Icon&#10;&#10;Description automatically generated">
            <a:extLst>
              <a:ext uri="{FF2B5EF4-FFF2-40B4-BE49-F238E27FC236}">
                <a16:creationId xmlns:a16="http://schemas.microsoft.com/office/drawing/2014/main" id="{FE8CF405-B878-402C-BD6D-35F7075B2A5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1115" y="3517868"/>
            <a:ext cx="619379" cy="619379"/>
          </a:xfrm>
          <a:prstGeom prst="rect">
            <a:avLst/>
          </a:prstGeom>
        </p:spPr>
      </p:pic>
      <p:pic>
        <p:nvPicPr>
          <p:cNvPr id="105" name="Picture 104" descr="Icon&#10;&#10;Description automatically generated">
            <a:extLst>
              <a:ext uri="{FF2B5EF4-FFF2-40B4-BE49-F238E27FC236}">
                <a16:creationId xmlns:a16="http://schemas.microsoft.com/office/drawing/2014/main" id="{286ADD8B-E704-41B6-B81A-FE6BC831160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35727" y="3518969"/>
            <a:ext cx="619379" cy="619379"/>
          </a:xfrm>
          <a:prstGeom prst="rect">
            <a:avLst/>
          </a:prstGeom>
        </p:spPr>
      </p:pic>
      <p:pic>
        <p:nvPicPr>
          <p:cNvPr id="107" name="Picture 106" descr="Icon&#10;&#10;Description automatically generated">
            <a:extLst>
              <a:ext uri="{FF2B5EF4-FFF2-40B4-BE49-F238E27FC236}">
                <a16:creationId xmlns:a16="http://schemas.microsoft.com/office/drawing/2014/main" id="{71ACFC69-DD07-4724-899A-A2B79EC5BF2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59804" y="3518969"/>
            <a:ext cx="619379" cy="619379"/>
          </a:xfrm>
          <a:prstGeom prst="rect">
            <a:avLst/>
          </a:prstGeom>
        </p:spPr>
      </p:pic>
      <p:pic>
        <p:nvPicPr>
          <p:cNvPr id="109" name="Picture 108" descr="Icon&#10;&#10;Description automatically generated">
            <a:extLst>
              <a:ext uri="{FF2B5EF4-FFF2-40B4-BE49-F238E27FC236}">
                <a16:creationId xmlns:a16="http://schemas.microsoft.com/office/drawing/2014/main" id="{654FF538-7B00-44F2-A35C-CE7152B2AD3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35508" y="3507013"/>
            <a:ext cx="619379" cy="619379"/>
          </a:xfrm>
          <a:prstGeom prst="rect">
            <a:avLst/>
          </a:prstGeom>
        </p:spPr>
      </p:pic>
      <p:pic>
        <p:nvPicPr>
          <p:cNvPr id="111" name="Picture 110" descr="Icon&#10;&#10;Description automatically generated">
            <a:extLst>
              <a:ext uri="{FF2B5EF4-FFF2-40B4-BE49-F238E27FC236}">
                <a16:creationId xmlns:a16="http://schemas.microsoft.com/office/drawing/2014/main" id="{7F85062C-9B05-4124-B17E-747A9C885BB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55209" y="3499391"/>
            <a:ext cx="619379" cy="619379"/>
          </a:xfrm>
          <a:prstGeom prst="rect">
            <a:avLst/>
          </a:prstGeom>
        </p:spPr>
      </p:pic>
      <p:pic>
        <p:nvPicPr>
          <p:cNvPr id="113" name="Picture 112" descr="Icon&#10;&#10;Description automatically generated">
            <a:extLst>
              <a:ext uri="{FF2B5EF4-FFF2-40B4-BE49-F238E27FC236}">
                <a16:creationId xmlns:a16="http://schemas.microsoft.com/office/drawing/2014/main" id="{EC5D9954-C5E5-4B03-98EF-06DC4F81E60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95377" y="3488528"/>
            <a:ext cx="619379" cy="619379"/>
          </a:xfrm>
          <a:prstGeom prst="rect">
            <a:avLst/>
          </a:prstGeom>
        </p:spPr>
      </p:pic>
      <p:pic>
        <p:nvPicPr>
          <p:cNvPr id="115" name="Picture 114" descr="Icon&#10;&#10;Description automatically generated">
            <a:extLst>
              <a:ext uri="{FF2B5EF4-FFF2-40B4-BE49-F238E27FC236}">
                <a16:creationId xmlns:a16="http://schemas.microsoft.com/office/drawing/2014/main" id="{9B9F5E79-43AC-4C66-BE56-5FC89ED0A2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56645" y="3560831"/>
            <a:ext cx="619379" cy="619379"/>
          </a:xfrm>
          <a:prstGeom prst="rect">
            <a:avLst/>
          </a:prstGeom>
        </p:spPr>
      </p:pic>
      <p:sp>
        <p:nvSpPr>
          <p:cNvPr id="116" name="Left Brace 115">
            <a:extLst>
              <a:ext uri="{FF2B5EF4-FFF2-40B4-BE49-F238E27FC236}">
                <a16:creationId xmlns:a16="http://schemas.microsoft.com/office/drawing/2014/main" id="{B52589CC-525C-421F-983D-3C7AFD68ADC0}"/>
              </a:ext>
            </a:extLst>
          </p:cNvPr>
          <p:cNvSpPr/>
          <p:nvPr/>
        </p:nvSpPr>
        <p:spPr>
          <a:xfrm rot="5400000">
            <a:off x="2973484" y="-982223"/>
            <a:ext cx="573409" cy="5906918"/>
          </a:xfrm>
          <a:prstGeom prst="lef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8" name="TextBox 117">
            <a:extLst>
              <a:ext uri="{FF2B5EF4-FFF2-40B4-BE49-F238E27FC236}">
                <a16:creationId xmlns:a16="http://schemas.microsoft.com/office/drawing/2014/main" id="{91F52B7C-A74D-4922-A3B2-07D3CD53B961}"/>
              </a:ext>
            </a:extLst>
          </p:cNvPr>
          <p:cNvSpPr txBox="1"/>
          <p:nvPr/>
        </p:nvSpPr>
        <p:spPr>
          <a:xfrm>
            <a:off x="2694494" y="892362"/>
            <a:ext cx="1462260" cy="584775"/>
          </a:xfrm>
          <a:prstGeom prst="rect">
            <a:avLst/>
          </a:prstGeom>
          <a:noFill/>
        </p:spPr>
        <p:txBody>
          <a:bodyPr wrap="none" rtlCol="0">
            <a:spAutoFit/>
          </a:bodyPr>
          <a:lstStyle/>
          <a:p>
            <a:r>
              <a:rPr lang="en-US" sz="3200" dirty="0">
                <a:solidFill>
                  <a:schemeClr val="bg1">
                    <a:lumMod val="95000"/>
                  </a:schemeClr>
                </a:solidFill>
              </a:rPr>
              <a:t>Jude 14</a:t>
            </a:r>
          </a:p>
        </p:txBody>
      </p:sp>
      <p:sp>
        <p:nvSpPr>
          <p:cNvPr id="125" name="Callout: Double Bent Line with Border and Accent Bar 124">
            <a:extLst>
              <a:ext uri="{FF2B5EF4-FFF2-40B4-BE49-F238E27FC236}">
                <a16:creationId xmlns:a16="http://schemas.microsoft.com/office/drawing/2014/main" id="{BD23773E-5E5E-4F7B-8C1F-B127E7443918}"/>
              </a:ext>
            </a:extLst>
          </p:cNvPr>
          <p:cNvSpPr/>
          <p:nvPr/>
        </p:nvSpPr>
        <p:spPr>
          <a:xfrm>
            <a:off x="497379" y="5519659"/>
            <a:ext cx="914400" cy="612648"/>
          </a:xfrm>
          <a:prstGeom prst="accentBorderCallout3">
            <a:avLst>
              <a:gd name="adj1" fmla="val 18750"/>
              <a:gd name="adj2" fmla="val -8333"/>
              <a:gd name="adj3" fmla="val 18750"/>
              <a:gd name="adj4" fmla="val -16667"/>
              <a:gd name="adj5" fmla="val 100000"/>
              <a:gd name="adj6" fmla="val -16667"/>
              <a:gd name="adj7" fmla="val -172319"/>
              <a:gd name="adj8" fmla="val 3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Genesis 4:25</a:t>
            </a:r>
          </a:p>
        </p:txBody>
      </p:sp>
      <p:sp>
        <p:nvSpPr>
          <p:cNvPr id="127" name="Callout: Double Bent Line with Border and Accent Bar 126">
            <a:extLst>
              <a:ext uri="{FF2B5EF4-FFF2-40B4-BE49-F238E27FC236}">
                <a16:creationId xmlns:a16="http://schemas.microsoft.com/office/drawing/2014/main" id="{363FC542-3AC8-42FB-9250-EF86319BA7F2}"/>
              </a:ext>
            </a:extLst>
          </p:cNvPr>
          <p:cNvSpPr/>
          <p:nvPr/>
        </p:nvSpPr>
        <p:spPr>
          <a:xfrm>
            <a:off x="1505356" y="5555487"/>
            <a:ext cx="914400" cy="612648"/>
          </a:xfrm>
          <a:prstGeom prst="accentBorderCallout3">
            <a:avLst>
              <a:gd name="adj1" fmla="val 18750"/>
              <a:gd name="adj2" fmla="val -8333"/>
              <a:gd name="adj3" fmla="val 18750"/>
              <a:gd name="adj4" fmla="val -16667"/>
              <a:gd name="adj5" fmla="val 100000"/>
              <a:gd name="adj6" fmla="val -16667"/>
              <a:gd name="adj7" fmla="val -172319"/>
              <a:gd name="adj8" fmla="val 3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Genesis</a:t>
            </a:r>
          </a:p>
          <a:p>
            <a:pPr algn="ctr"/>
            <a:r>
              <a:rPr lang="en-US" dirty="0"/>
              <a:t>is 4:26</a:t>
            </a:r>
          </a:p>
        </p:txBody>
      </p:sp>
      <p:pic>
        <p:nvPicPr>
          <p:cNvPr id="129" name="Picture 128" descr="Icon&#10;&#10;Description automatically generated">
            <a:extLst>
              <a:ext uri="{FF2B5EF4-FFF2-40B4-BE49-F238E27FC236}">
                <a16:creationId xmlns:a16="http://schemas.microsoft.com/office/drawing/2014/main" id="{E85C4A9A-BAA2-4500-BA28-E1E8F95F7A9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77733" y="3528188"/>
            <a:ext cx="619379" cy="619379"/>
          </a:xfrm>
          <a:prstGeom prst="rect">
            <a:avLst/>
          </a:prstGeom>
        </p:spPr>
      </p:pic>
      <p:sp>
        <p:nvSpPr>
          <p:cNvPr id="131" name="Callout: Double Bent Line with Border and Accent Bar 130">
            <a:extLst>
              <a:ext uri="{FF2B5EF4-FFF2-40B4-BE49-F238E27FC236}">
                <a16:creationId xmlns:a16="http://schemas.microsoft.com/office/drawing/2014/main" id="{9B6EC4A0-DEF7-45C8-A4BD-F611621B5827}"/>
              </a:ext>
            </a:extLst>
          </p:cNvPr>
          <p:cNvSpPr/>
          <p:nvPr/>
        </p:nvSpPr>
        <p:spPr>
          <a:xfrm>
            <a:off x="8268652" y="5693365"/>
            <a:ext cx="914400" cy="612648"/>
          </a:xfrm>
          <a:prstGeom prst="accentBorderCallout3">
            <a:avLst>
              <a:gd name="adj1" fmla="val 18750"/>
              <a:gd name="adj2" fmla="val -8333"/>
              <a:gd name="adj3" fmla="val 18750"/>
              <a:gd name="adj4" fmla="val -16667"/>
              <a:gd name="adj5" fmla="val 100000"/>
              <a:gd name="adj6" fmla="val -16667"/>
              <a:gd name="adj7" fmla="val -172319"/>
              <a:gd name="adj8" fmla="val 3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Genesis5:28-29</a:t>
            </a:r>
          </a:p>
        </p:txBody>
      </p:sp>
      <p:sp>
        <p:nvSpPr>
          <p:cNvPr id="133" name="Callout: Double Bent Line with Border and Accent Bar 132">
            <a:extLst>
              <a:ext uri="{FF2B5EF4-FFF2-40B4-BE49-F238E27FC236}">
                <a16:creationId xmlns:a16="http://schemas.microsoft.com/office/drawing/2014/main" id="{1F568EB7-600E-4443-BBE7-E9D15A274B9C}"/>
              </a:ext>
            </a:extLst>
          </p:cNvPr>
          <p:cNvSpPr/>
          <p:nvPr/>
        </p:nvSpPr>
        <p:spPr>
          <a:xfrm>
            <a:off x="10160321" y="5245628"/>
            <a:ext cx="914400" cy="1060385"/>
          </a:xfrm>
          <a:prstGeom prst="accentBorderCallout3">
            <a:avLst>
              <a:gd name="adj1" fmla="val 18750"/>
              <a:gd name="adj2" fmla="val -8333"/>
              <a:gd name="adj3" fmla="val 18750"/>
              <a:gd name="adj4" fmla="val -16667"/>
              <a:gd name="adj5" fmla="val 100000"/>
              <a:gd name="adj6" fmla="val -16667"/>
              <a:gd name="adj7" fmla="val -172319"/>
              <a:gd name="adj8" fmla="val 3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Genesis5:32, 11:10, 8:13-14</a:t>
            </a:r>
          </a:p>
        </p:txBody>
      </p:sp>
      <p:pic>
        <p:nvPicPr>
          <p:cNvPr id="53" name="Picture 52" descr="Icon&#10;&#10;Description automatically generated">
            <a:extLst>
              <a:ext uri="{FF2B5EF4-FFF2-40B4-BE49-F238E27FC236}">
                <a16:creationId xmlns:a16="http://schemas.microsoft.com/office/drawing/2014/main" id="{C7F9D0C9-8BF5-4894-BA27-624442C2404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62428" y="3542388"/>
            <a:ext cx="619379" cy="619379"/>
          </a:xfrm>
          <a:prstGeom prst="rect">
            <a:avLst/>
          </a:prstGeom>
        </p:spPr>
      </p:pic>
      <p:sp>
        <p:nvSpPr>
          <p:cNvPr id="55" name="Speech Bubble: Rectangle 54">
            <a:extLst>
              <a:ext uri="{FF2B5EF4-FFF2-40B4-BE49-F238E27FC236}">
                <a16:creationId xmlns:a16="http://schemas.microsoft.com/office/drawing/2014/main" id="{64C60836-A09B-4508-9287-EDDEF2EE0B8E}"/>
              </a:ext>
            </a:extLst>
          </p:cNvPr>
          <p:cNvSpPr/>
          <p:nvPr/>
        </p:nvSpPr>
        <p:spPr>
          <a:xfrm>
            <a:off x="4686550" y="827405"/>
            <a:ext cx="7291225" cy="943064"/>
          </a:xfrm>
          <a:prstGeom prst="wedgeRectCallout">
            <a:avLst>
              <a:gd name="adj1" fmla="val -20644"/>
              <a:gd name="adj2" fmla="val 98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 Chronicles  1:1-4 and Luke 3:36-38 show the same names in the same order. </a:t>
            </a:r>
          </a:p>
        </p:txBody>
      </p:sp>
    </p:spTree>
    <p:extLst>
      <p:ext uri="{BB962C8B-B14F-4D97-AF65-F5344CB8AC3E}">
        <p14:creationId xmlns:p14="http://schemas.microsoft.com/office/powerpoint/2010/main" val="61023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3"/>
                                        </p:tgtEl>
                                        <p:attrNameLst>
                                          <p:attrName>style.visibility</p:attrName>
                                        </p:attrNameLst>
                                      </p:cBhvr>
                                      <p:to>
                                        <p:strVal val="visible"/>
                                      </p:to>
                                    </p:set>
                                    <p:anim calcmode="lin" valueType="num">
                                      <p:cBhvr additive="base">
                                        <p:cTn id="11" dur="500" fill="hold"/>
                                        <p:tgtEl>
                                          <p:spTgt spid="113"/>
                                        </p:tgtEl>
                                        <p:attrNameLst>
                                          <p:attrName>ppt_x</p:attrName>
                                        </p:attrNameLst>
                                      </p:cBhvr>
                                      <p:tavLst>
                                        <p:tav tm="0">
                                          <p:val>
                                            <p:strVal val="#ppt_x"/>
                                          </p:val>
                                        </p:tav>
                                        <p:tav tm="100000">
                                          <p:val>
                                            <p:strVal val="#ppt_x"/>
                                          </p:val>
                                        </p:tav>
                                      </p:tavLst>
                                    </p:anim>
                                    <p:anim calcmode="lin" valueType="num">
                                      <p:cBhvr additive="base">
                                        <p:cTn id="12"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1918578" y="365136"/>
            <a:ext cx="8549015" cy="1325563"/>
          </a:xfrm>
        </p:spPr>
        <p:txBody>
          <a:bodyPr>
            <a:normAutofit/>
          </a:bodyPr>
          <a:lstStyle/>
          <a:p>
            <a:pPr algn="ctr"/>
            <a:r>
              <a:rPr lang="en-US" sz="5400" b="1" dirty="0">
                <a:solidFill>
                  <a:srgbClr val="FFFF00"/>
                </a:solidFill>
                <a:latin typeface="Arial Black" panose="020B0A04020102020204" pitchFamily="34" charset="0"/>
              </a:rPr>
              <a:t>Genesis 5 Gaps?</a:t>
            </a:r>
          </a:p>
        </p:txBody>
      </p:sp>
      <p:sp>
        <p:nvSpPr>
          <p:cNvPr id="5" name="Content Placeholder 4">
            <a:extLst>
              <a:ext uri="{FF2B5EF4-FFF2-40B4-BE49-F238E27FC236}">
                <a16:creationId xmlns:a16="http://schemas.microsoft.com/office/drawing/2014/main" id="{E1E51096-1D7B-457A-B1D1-EFC749757D88}"/>
              </a:ext>
            </a:extLst>
          </p:cNvPr>
          <p:cNvSpPr>
            <a:spLocks noGrp="1"/>
          </p:cNvSpPr>
          <p:nvPr>
            <p:ph idx="1"/>
          </p:nvPr>
        </p:nvSpPr>
        <p:spPr>
          <a:xfrm>
            <a:off x="838200" y="1454448"/>
            <a:ext cx="10515600" cy="4522905"/>
          </a:xfrm>
        </p:spPr>
        <p:txBody>
          <a:bodyPr>
            <a:normAutofit fontScale="92500" lnSpcReduction="20000"/>
          </a:bodyPr>
          <a:lstStyle/>
          <a:p>
            <a:r>
              <a:rPr lang="en-US" sz="4000" dirty="0">
                <a:solidFill>
                  <a:schemeClr val="bg1"/>
                </a:solidFill>
              </a:rPr>
              <a:t>“Importantly, Jude 14 says that Enoch was ‘the seventh from Adam.’ This means there is no gap between Adam and Enoch. Methuselah died in the year of the Flood, and Lamech (who named his son Noah) died just prior to the Flood. This shows that gaps are not indicated prior to the Flood, when we might expect this to be the most likely period to have gaps. Instead we have additional Biblical evidence to support the continuity and lack of gaps.”</a:t>
            </a:r>
          </a:p>
          <a:p>
            <a:r>
              <a:rPr lang="en-US" dirty="0">
                <a:solidFill>
                  <a:schemeClr val="bg1"/>
                </a:solidFill>
              </a:rPr>
              <a:t>David DeWitt (Ph.D. Neurosciences, Chair of Biology and Chemistry Liberty University), Unraveling The Origins Controversy, 2015, p. 167.</a:t>
            </a:r>
          </a:p>
          <a:p>
            <a:pPr marL="914400" lvl="2" indent="0">
              <a:buNone/>
            </a:pPr>
            <a:endParaRPr lang="en-US" dirty="0">
              <a:solidFill>
                <a:schemeClr val="bg1"/>
              </a:solidFill>
            </a:endParaRPr>
          </a:p>
        </p:txBody>
      </p:sp>
    </p:spTree>
    <p:extLst>
      <p:ext uri="{BB962C8B-B14F-4D97-AF65-F5344CB8AC3E}">
        <p14:creationId xmlns:p14="http://schemas.microsoft.com/office/powerpoint/2010/main" val="80686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07662" y="5983222"/>
            <a:ext cx="2856488" cy="584775"/>
          </a:xfrm>
          <a:prstGeom prst="rect">
            <a:avLst/>
          </a:prstGeom>
          <a:noFill/>
        </p:spPr>
        <p:txBody>
          <a:bodyPr wrap="square" rtlCol="0">
            <a:spAutoFit/>
          </a:bodyPr>
          <a:lstStyle/>
          <a:p>
            <a:pPr>
              <a:defRPr/>
            </a:pPr>
            <a:r>
              <a:rPr lang="en-US" sz="3200" b="1" dirty="0">
                <a:solidFill>
                  <a:srgbClr val="FFFFFF"/>
                </a:solidFill>
                <a:latin typeface="Arial"/>
                <a:cs typeface="Arial"/>
              </a:rPr>
              <a:t>450 Years</a:t>
            </a:r>
          </a:p>
        </p:txBody>
      </p:sp>
      <p:sp>
        <p:nvSpPr>
          <p:cNvPr id="8" name="TextBox 7"/>
          <p:cNvSpPr txBox="1"/>
          <p:nvPr/>
        </p:nvSpPr>
        <p:spPr>
          <a:xfrm>
            <a:off x="3352801" y="-444341"/>
            <a:ext cx="4777343" cy="369332"/>
          </a:xfrm>
          <a:prstGeom prst="rect">
            <a:avLst/>
          </a:prstGeom>
          <a:noFill/>
        </p:spPr>
        <p:txBody>
          <a:bodyPr wrap="square" rtlCol="0">
            <a:spAutoFit/>
          </a:bodyPr>
          <a:lstStyle/>
          <a:p>
            <a:pPr>
              <a:defRPr/>
            </a:pPr>
            <a:r>
              <a:rPr lang="en-US" dirty="0">
                <a:solidFill>
                  <a:srgbClr val="000000"/>
                </a:solidFill>
                <a:latin typeface="Arial"/>
                <a:cs typeface="Arial"/>
              </a:rPr>
              <a:t>Genesis 5 Geneologies</a:t>
            </a:r>
          </a:p>
        </p:txBody>
      </p:sp>
      <p:sp>
        <p:nvSpPr>
          <p:cNvPr id="9" name="TextBox 8"/>
          <p:cNvSpPr txBox="1"/>
          <p:nvPr/>
        </p:nvSpPr>
        <p:spPr>
          <a:xfrm>
            <a:off x="685800" y="140436"/>
            <a:ext cx="11311356" cy="707886"/>
          </a:xfrm>
          <a:prstGeom prst="rect">
            <a:avLst/>
          </a:prstGeom>
          <a:noFill/>
        </p:spPr>
        <p:txBody>
          <a:bodyPr wrap="square" rtlCol="0">
            <a:spAutoFit/>
          </a:bodyPr>
          <a:lstStyle/>
          <a:p>
            <a:pPr>
              <a:defRPr/>
            </a:pPr>
            <a:r>
              <a:rPr lang="en-US" sz="4000" dirty="0">
                <a:solidFill>
                  <a:srgbClr val="FFFF00"/>
                </a:solidFill>
                <a:latin typeface="Arial"/>
                <a:cs typeface="Arial"/>
              </a:rPr>
              <a:t>Genesis 11 Genealogies – Where are the Gaps?</a:t>
            </a:r>
          </a:p>
        </p:txBody>
      </p:sp>
      <p:cxnSp>
        <p:nvCxnSpPr>
          <p:cNvPr id="15" name="Straight Connector 14">
            <a:extLst>
              <a:ext uri="{FF2B5EF4-FFF2-40B4-BE49-F238E27FC236}">
                <a16:creationId xmlns:a16="http://schemas.microsoft.com/office/drawing/2014/main" id="{861D322E-6B45-46D8-AA48-B9F2A29B9F0A}"/>
              </a:ext>
            </a:extLst>
          </p:cNvPr>
          <p:cNvCxnSpPr>
            <a:cxnSpLocks/>
          </p:cNvCxnSpPr>
          <p:nvPr/>
        </p:nvCxnSpPr>
        <p:spPr>
          <a:xfrm flipV="1">
            <a:off x="347241" y="3402543"/>
            <a:ext cx="11649918" cy="2645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FDE383-4FC8-4E43-ACD8-268DA446C021}"/>
              </a:ext>
            </a:extLst>
          </p:cNvPr>
          <p:cNvCxnSpPr>
            <a:cxnSpLocks/>
          </p:cNvCxnSpPr>
          <p:nvPr/>
        </p:nvCxnSpPr>
        <p:spPr>
          <a:xfrm>
            <a:off x="306729"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B09866-8DC1-4611-AD52-E8F8317084A7}"/>
              </a:ext>
            </a:extLst>
          </p:cNvPr>
          <p:cNvCxnSpPr>
            <a:cxnSpLocks/>
          </p:cNvCxnSpPr>
          <p:nvPr/>
        </p:nvCxnSpPr>
        <p:spPr>
          <a:xfrm>
            <a:off x="11997159"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0479EDC-7E98-48B4-BB50-6C1DCB8F2FF0}"/>
              </a:ext>
            </a:extLst>
          </p:cNvPr>
          <p:cNvCxnSpPr>
            <a:cxnSpLocks/>
          </p:cNvCxnSpPr>
          <p:nvPr/>
        </p:nvCxnSpPr>
        <p:spPr>
          <a:xfrm>
            <a:off x="1850498"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F6C8CD6-E918-4E25-91A9-C2C6C6456F9D}"/>
              </a:ext>
            </a:extLst>
          </p:cNvPr>
          <p:cNvCxnSpPr>
            <a:cxnSpLocks/>
          </p:cNvCxnSpPr>
          <p:nvPr/>
        </p:nvCxnSpPr>
        <p:spPr>
          <a:xfrm>
            <a:off x="2957864"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6C18CB2-A21A-4C10-95D7-8B8D97509481}"/>
              </a:ext>
            </a:extLst>
          </p:cNvPr>
          <p:cNvCxnSpPr>
            <a:cxnSpLocks/>
          </p:cNvCxnSpPr>
          <p:nvPr/>
        </p:nvCxnSpPr>
        <p:spPr>
          <a:xfrm>
            <a:off x="4078729"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EF3C56-FBDC-45E8-A923-0104DDE98E52}"/>
              </a:ext>
            </a:extLst>
          </p:cNvPr>
          <p:cNvCxnSpPr>
            <a:cxnSpLocks/>
          </p:cNvCxnSpPr>
          <p:nvPr/>
        </p:nvCxnSpPr>
        <p:spPr>
          <a:xfrm>
            <a:off x="5279350"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60197A5-D8DD-420D-8F07-F65FE615D7B8}"/>
              </a:ext>
            </a:extLst>
          </p:cNvPr>
          <p:cNvCxnSpPr>
            <a:cxnSpLocks/>
          </p:cNvCxnSpPr>
          <p:nvPr/>
        </p:nvCxnSpPr>
        <p:spPr>
          <a:xfrm>
            <a:off x="6526569"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2A91269-2BC3-4D15-9C43-1776A7778BFB}"/>
              </a:ext>
            </a:extLst>
          </p:cNvPr>
          <p:cNvCxnSpPr>
            <a:cxnSpLocks/>
          </p:cNvCxnSpPr>
          <p:nvPr/>
        </p:nvCxnSpPr>
        <p:spPr>
          <a:xfrm>
            <a:off x="7658850"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2642BB-76F9-447D-8277-AF92C8D2BEE7}"/>
              </a:ext>
            </a:extLst>
          </p:cNvPr>
          <p:cNvCxnSpPr>
            <a:cxnSpLocks/>
          </p:cNvCxnSpPr>
          <p:nvPr/>
        </p:nvCxnSpPr>
        <p:spPr>
          <a:xfrm>
            <a:off x="8773869" y="2592729"/>
            <a:ext cx="0" cy="152785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6DF821-1255-4C11-B25A-6B6912B76D33}"/>
              </a:ext>
            </a:extLst>
          </p:cNvPr>
          <p:cNvSpPr txBox="1"/>
          <p:nvPr/>
        </p:nvSpPr>
        <p:spPr>
          <a:xfrm>
            <a:off x="642886" y="2350277"/>
            <a:ext cx="886424"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100</a:t>
            </a:r>
            <a:endParaRPr lang="en-US" dirty="0"/>
          </a:p>
        </p:txBody>
      </p:sp>
      <p:sp>
        <p:nvSpPr>
          <p:cNvPr id="37" name="TextBox 36">
            <a:extLst>
              <a:ext uri="{FF2B5EF4-FFF2-40B4-BE49-F238E27FC236}">
                <a16:creationId xmlns:a16="http://schemas.microsoft.com/office/drawing/2014/main" id="{8D678C26-9B83-49F6-80A6-AEC7A9E37591}"/>
              </a:ext>
            </a:extLst>
          </p:cNvPr>
          <p:cNvSpPr txBox="1"/>
          <p:nvPr/>
        </p:nvSpPr>
        <p:spPr>
          <a:xfrm>
            <a:off x="2017029" y="2350277"/>
            <a:ext cx="946230" cy="584775"/>
          </a:xfrm>
          <a:prstGeom prst="rect">
            <a:avLst/>
          </a:prstGeom>
          <a:noFill/>
        </p:spPr>
        <p:txBody>
          <a:bodyPr wrap="square">
            <a:spAutoFit/>
          </a:bodyPr>
          <a:lstStyle/>
          <a:p>
            <a:r>
              <a:rPr lang="en-US" sz="3200" dirty="0">
                <a:solidFill>
                  <a:srgbClr val="FFFFFF"/>
                </a:solidFill>
                <a:latin typeface="Arial"/>
                <a:cs typeface="Arial"/>
              </a:rPr>
              <a:t>35</a:t>
            </a:r>
            <a:endParaRPr lang="en-US" dirty="0"/>
          </a:p>
        </p:txBody>
      </p:sp>
      <p:sp>
        <p:nvSpPr>
          <p:cNvPr id="39" name="TextBox 38">
            <a:extLst>
              <a:ext uri="{FF2B5EF4-FFF2-40B4-BE49-F238E27FC236}">
                <a16:creationId xmlns:a16="http://schemas.microsoft.com/office/drawing/2014/main" id="{B2276539-6412-4D4A-9749-12800EB7FFC9}"/>
              </a:ext>
            </a:extLst>
          </p:cNvPr>
          <p:cNvSpPr txBox="1"/>
          <p:nvPr/>
        </p:nvSpPr>
        <p:spPr>
          <a:xfrm>
            <a:off x="3233089" y="2350277"/>
            <a:ext cx="682904" cy="584775"/>
          </a:xfrm>
          <a:prstGeom prst="rect">
            <a:avLst/>
          </a:prstGeom>
          <a:noFill/>
        </p:spPr>
        <p:txBody>
          <a:bodyPr wrap="square">
            <a:spAutoFit/>
          </a:bodyPr>
          <a:lstStyle/>
          <a:p>
            <a:r>
              <a:rPr lang="en-US" sz="3200" dirty="0">
                <a:solidFill>
                  <a:srgbClr val="FFFFFF"/>
                </a:solidFill>
                <a:latin typeface="Arial"/>
                <a:cs typeface="Arial"/>
              </a:rPr>
              <a:t>30</a:t>
            </a:r>
            <a:endParaRPr lang="en-US" dirty="0"/>
          </a:p>
        </p:txBody>
      </p:sp>
      <p:sp>
        <p:nvSpPr>
          <p:cNvPr id="43" name="TextBox 42">
            <a:extLst>
              <a:ext uri="{FF2B5EF4-FFF2-40B4-BE49-F238E27FC236}">
                <a16:creationId xmlns:a16="http://schemas.microsoft.com/office/drawing/2014/main" id="{5C0DC26C-0E1C-4CB5-B02E-81AA817364C2}"/>
              </a:ext>
            </a:extLst>
          </p:cNvPr>
          <p:cNvSpPr txBox="1"/>
          <p:nvPr/>
        </p:nvSpPr>
        <p:spPr>
          <a:xfrm>
            <a:off x="4385140" y="2350277"/>
            <a:ext cx="769478" cy="584775"/>
          </a:xfrm>
          <a:prstGeom prst="rect">
            <a:avLst/>
          </a:prstGeom>
          <a:noFill/>
        </p:spPr>
        <p:txBody>
          <a:bodyPr wrap="square">
            <a:spAutoFit/>
          </a:bodyPr>
          <a:lstStyle/>
          <a:p>
            <a:r>
              <a:rPr lang="en-US" sz="3200" dirty="0">
                <a:solidFill>
                  <a:srgbClr val="FFFFFF"/>
                </a:solidFill>
                <a:latin typeface="Arial"/>
                <a:cs typeface="Arial"/>
              </a:rPr>
              <a:t>34</a:t>
            </a:r>
            <a:endParaRPr lang="en-US" dirty="0"/>
          </a:p>
        </p:txBody>
      </p:sp>
      <p:sp>
        <p:nvSpPr>
          <p:cNvPr id="45" name="TextBox 44">
            <a:extLst>
              <a:ext uri="{FF2B5EF4-FFF2-40B4-BE49-F238E27FC236}">
                <a16:creationId xmlns:a16="http://schemas.microsoft.com/office/drawing/2014/main" id="{9A40CD4D-21E8-4492-99F4-274AB07ABF7F}"/>
              </a:ext>
            </a:extLst>
          </p:cNvPr>
          <p:cNvSpPr txBox="1"/>
          <p:nvPr/>
        </p:nvSpPr>
        <p:spPr>
          <a:xfrm>
            <a:off x="5522565" y="2350277"/>
            <a:ext cx="901859" cy="584775"/>
          </a:xfrm>
          <a:prstGeom prst="rect">
            <a:avLst/>
          </a:prstGeom>
          <a:noFill/>
        </p:spPr>
        <p:txBody>
          <a:bodyPr wrap="square">
            <a:spAutoFit/>
          </a:bodyPr>
          <a:lstStyle/>
          <a:p>
            <a:r>
              <a:rPr lang="en-US" sz="3200" dirty="0">
                <a:solidFill>
                  <a:srgbClr val="FFFFFF"/>
                </a:solidFill>
                <a:latin typeface="Arial"/>
                <a:cs typeface="Arial"/>
              </a:rPr>
              <a:t>30</a:t>
            </a:r>
            <a:endParaRPr lang="en-US" dirty="0"/>
          </a:p>
        </p:txBody>
      </p:sp>
      <p:sp>
        <p:nvSpPr>
          <p:cNvPr id="47" name="TextBox 46">
            <a:extLst>
              <a:ext uri="{FF2B5EF4-FFF2-40B4-BE49-F238E27FC236}">
                <a16:creationId xmlns:a16="http://schemas.microsoft.com/office/drawing/2014/main" id="{D0561986-0B75-4D1E-A78A-33E230B28E9A}"/>
              </a:ext>
            </a:extLst>
          </p:cNvPr>
          <p:cNvSpPr txBox="1"/>
          <p:nvPr/>
        </p:nvSpPr>
        <p:spPr>
          <a:xfrm>
            <a:off x="6824841" y="2350277"/>
            <a:ext cx="67929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FFFF"/>
                </a:solidFill>
                <a:effectLst/>
                <a:uLnTx/>
                <a:uFillTx/>
                <a:latin typeface="Arial"/>
                <a:ea typeface="+mn-ea"/>
                <a:cs typeface="Arial"/>
              </a:rPr>
              <a:t>32</a:t>
            </a:r>
            <a:endParaRPr lang="en-US" dirty="0"/>
          </a:p>
        </p:txBody>
      </p:sp>
      <p:sp>
        <p:nvSpPr>
          <p:cNvPr id="49" name="TextBox 48">
            <a:extLst>
              <a:ext uri="{FF2B5EF4-FFF2-40B4-BE49-F238E27FC236}">
                <a16:creationId xmlns:a16="http://schemas.microsoft.com/office/drawing/2014/main" id="{509FC904-9C48-4F0A-9678-254ACB6C4F6C}"/>
              </a:ext>
            </a:extLst>
          </p:cNvPr>
          <p:cNvSpPr txBox="1"/>
          <p:nvPr/>
        </p:nvSpPr>
        <p:spPr>
          <a:xfrm>
            <a:off x="7865335" y="2350277"/>
            <a:ext cx="947675" cy="584775"/>
          </a:xfrm>
          <a:prstGeom prst="rect">
            <a:avLst/>
          </a:prstGeom>
          <a:noFill/>
        </p:spPr>
        <p:txBody>
          <a:bodyPr wrap="square">
            <a:spAutoFit/>
          </a:bodyPr>
          <a:lstStyle/>
          <a:p>
            <a:r>
              <a:rPr lang="en-US" sz="3200" dirty="0">
                <a:solidFill>
                  <a:srgbClr val="FFFFFF"/>
                </a:solidFill>
                <a:latin typeface="Arial"/>
                <a:cs typeface="Arial"/>
              </a:rPr>
              <a:t>30</a:t>
            </a:r>
            <a:endParaRPr lang="en-US" dirty="0"/>
          </a:p>
        </p:txBody>
      </p:sp>
      <p:sp>
        <p:nvSpPr>
          <p:cNvPr id="51" name="TextBox 50">
            <a:extLst>
              <a:ext uri="{FF2B5EF4-FFF2-40B4-BE49-F238E27FC236}">
                <a16:creationId xmlns:a16="http://schemas.microsoft.com/office/drawing/2014/main" id="{180DBAE8-84B3-418A-ABAF-7D6D487CB16D}"/>
              </a:ext>
            </a:extLst>
          </p:cNvPr>
          <p:cNvSpPr txBox="1"/>
          <p:nvPr/>
        </p:nvSpPr>
        <p:spPr>
          <a:xfrm>
            <a:off x="8993173" y="2350277"/>
            <a:ext cx="862557" cy="584775"/>
          </a:xfrm>
          <a:prstGeom prst="rect">
            <a:avLst/>
          </a:prstGeom>
          <a:noFill/>
        </p:spPr>
        <p:txBody>
          <a:bodyPr wrap="square">
            <a:spAutoFit/>
          </a:bodyPr>
          <a:lstStyle/>
          <a:p>
            <a:r>
              <a:rPr lang="en-US" sz="3200" dirty="0">
                <a:solidFill>
                  <a:srgbClr val="FFFFFF"/>
                </a:solidFill>
                <a:latin typeface="Arial"/>
                <a:cs typeface="Arial"/>
              </a:rPr>
              <a:t>29</a:t>
            </a:r>
            <a:endParaRPr lang="en-US" dirty="0"/>
          </a:p>
        </p:txBody>
      </p:sp>
      <p:sp>
        <p:nvSpPr>
          <p:cNvPr id="54" name="TextBox 53">
            <a:extLst>
              <a:ext uri="{FF2B5EF4-FFF2-40B4-BE49-F238E27FC236}">
                <a16:creationId xmlns:a16="http://schemas.microsoft.com/office/drawing/2014/main" id="{DFBBA6FC-3253-465B-BF5A-DB44D710C28E}"/>
              </a:ext>
            </a:extLst>
          </p:cNvPr>
          <p:cNvSpPr txBox="1"/>
          <p:nvPr/>
        </p:nvSpPr>
        <p:spPr>
          <a:xfrm>
            <a:off x="10422610" y="2350277"/>
            <a:ext cx="1063658" cy="584775"/>
          </a:xfrm>
          <a:prstGeom prst="rect">
            <a:avLst/>
          </a:prstGeom>
          <a:noFill/>
        </p:spPr>
        <p:txBody>
          <a:bodyPr wrap="square">
            <a:spAutoFit/>
          </a:bodyPr>
          <a:lstStyle/>
          <a:p>
            <a:r>
              <a:rPr lang="en-US" sz="3200" dirty="0">
                <a:solidFill>
                  <a:srgbClr val="FFFFFF"/>
                </a:solidFill>
                <a:latin typeface="Arial"/>
                <a:cs typeface="Arial"/>
              </a:rPr>
              <a:t>130</a:t>
            </a:r>
            <a:r>
              <a:rPr kumimoji="0" lang="en-US" sz="3200" b="0" i="0" u="none" strike="noStrike" kern="1200" cap="none" spc="0" normalizeH="0" baseline="0" noProof="0" dirty="0">
                <a:ln>
                  <a:noFill/>
                </a:ln>
                <a:solidFill>
                  <a:srgbClr val="FFFFFF"/>
                </a:solidFill>
                <a:effectLst/>
                <a:uLnTx/>
                <a:uFillTx/>
                <a:latin typeface="Arial"/>
                <a:ea typeface="+mn-ea"/>
                <a:cs typeface="Arial"/>
              </a:rPr>
              <a:t>* </a:t>
            </a:r>
            <a:endParaRPr lang="en-US" dirty="0"/>
          </a:p>
        </p:txBody>
      </p:sp>
      <p:sp>
        <p:nvSpPr>
          <p:cNvPr id="62" name="TextBox 61">
            <a:extLst>
              <a:ext uri="{FF2B5EF4-FFF2-40B4-BE49-F238E27FC236}">
                <a16:creationId xmlns:a16="http://schemas.microsoft.com/office/drawing/2014/main" id="{8D6A8792-5358-48C1-8B32-2110B182A9E3}"/>
              </a:ext>
            </a:extLst>
          </p:cNvPr>
          <p:cNvSpPr txBox="1"/>
          <p:nvPr/>
        </p:nvSpPr>
        <p:spPr>
          <a:xfrm rot="16200000">
            <a:off x="-307470" y="4688838"/>
            <a:ext cx="1199715"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Shem</a:t>
            </a:r>
            <a:r>
              <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rPr>
              <a:t> </a:t>
            </a:r>
            <a:endParaRPr lang="en-US" dirty="0"/>
          </a:p>
        </p:txBody>
      </p:sp>
      <p:sp>
        <p:nvSpPr>
          <p:cNvPr id="64" name="TextBox 63">
            <a:extLst>
              <a:ext uri="{FF2B5EF4-FFF2-40B4-BE49-F238E27FC236}">
                <a16:creationId xmlns:a16="http://schemas.microsoft.com/office/drawing/2014/main" id="{1E0ACF50-E4C0-47F8-BDFA-0BAA0CA99CCF}"/>
              </a:ext>
            </a:extLst>
          </p:cNvPr>
          <p:cNvSpPr txBox="1"/>
          <p:nvPr/>
        </p:nvSpPr>
        <p:spPr>
          <a:xfrm rot="16200000">
            <a:off x="731070" y="5248097"/>
            <a:ext cx="2238858" cy="584775"/>
          </a:xfrm>
          <a:prstGeom prst="rect">
            <a:avLst/>
          </a:prstGeom>
          <a:noFill/>
        </p:spPr>
        <p:txBody>
          <a:bodyPr wrap="square">
            <a:spAutoFit/>
          </a:bodyPr>
          <a:lstStyle/>
          <a:p>
            <a:r>
              <a:rPr lang="en-US" sz="3200" kern="0" dirty="0">
                <a:solidFill>
                  <a:srgbClr val="FFFFFF"/>
                </a:solidFill>
                <a:latin typeface="Calibri" panose="020F0502020204030204"/>
              </a:rPr>
              <a:t>Arpachshad</a:t>
            </a:r>
            <a:endParaRPr lang="en-US" sz="2400" dirty="0"/>
          </a:p>
        </p:txBody>
      </p:sp>
      <p:sp>
        <p:nvSpPr>
          <p:cNvPr id="66" name="TextBox 65">
            <a:extLst>
              <a:ext uri="{FF2B5EF4-FFF2-40B4-BE49-F238E27FC236}">
                <a16:creationId xmlns:a16="http://schemas.microsoft.com/office/drawing/2014/main" id="{A0ECC14C-AE9F-4807-890C-76B60F59012B}"/>
              </a:ext>
            </a:extLst>
          </p:cNvPr>
          <p:cNvSpPr txBox="1"/>
          <p:nvPr/>
        </p:nvSpPr>
        <p:spPr>
          <a:xfrm rot="16200000">
            <a:off x="2209834" y="4780223"/>
            <a:ext cx="1463681" cy="584775"/>
          </a:xfrm>
          <a:prstGeom prst="rect">
            <a:avLst/>
          </a:prstGeom>
          <a:noFill/>
        </p:spPr>
        <p:txBody>
          <a:bodyPr wrap="square">
            <a:spAutoFit/>
          </a:bodyPr>
          <a:lstStyle/>
          <a:p>
            <a:r>
              <a:rPr lang="en-US" sz="3200" kern="0" dirty="0">
                <a:solidFill>
                  <a:srgbClr val="FFFFFF"/>
                </a:solidFill>
                <a:latin typeface="Calibri" panose="020F0502020204030204"/>
              </a:rPr>
              <a:t>Shelah</a:t>
            </a:r>
            <a:r>
              <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rPr>
              <a:t> </a:t>
            </a:r>
            <a:endParaRPr lang="en-US" dirty="0"/>
          </a:p>
        </p:txBody>
      </p:sp>
      <p:sp>
        <p:nvSpPr>
          <p:cNvPr id="68" name="TextBox 67">
            <a:extLst>
              <a:ext uri="{FF2B5EF4-FFF2-40B4-BE49-F238E27FC236}">
                <a16:creationId xmlns:a16="http://schemas.microsoft.com/office/drawing/2014/main" id="{C06123B8-6DC0-48A2-83F5-E95317268730}"/>
              </a:ext>
            </a:extLst>
          </p:cNvPr>
          <p:cNvSpPr txBox="1"/>
          <p:nvPr/>
        </p:nvSpPr>
        <p:spPr>
          <a:xfrm rot="16200000">
            <a:off x="3154501" y="4714610"/>
            <a:ext cx="1033994"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Eber</a:t>
            </a:r>
            <a:endParaRPr lang="en-US" dirty="0"/>
          </a:p>
        </p:txBody>
      </p:sp>
      <p:sp>
        <p:nvSpPr>
          <p:cNvPr id="72" name="TextBox 71">
            <a:extLst>
              <a:ext uri="{FF2B5EF4-FFF2-40B4-BE49-F238E27FC236}">
                <a16:creationId xmlns:a16="http://schemas.microsoft.com/office/drawing/2014/main" id="{A6AACB2E-68B7-4D44-BA86-0E5C4F3C2B0F}"/>
              </a:ext>
            </a:extLst>
          </p:cNvPr>
          <p:cNvSpPr txBox="1"/>
          <p:nvPr/>
        </p:nvSpPr>
        <p:spPr>
          <a:xfrm rot="16200000">
            <a:off x="4646810" y="4648239"/>
            <a:ext cx="1166736" cy="584775"/>
          </a:xfrm>
          <a:prstGeom prst="rect">
            <a:avLst/>
          </a:prstGeom>
          <a:noFill/>
        </p:spPr>
        <p:txBody>
          <a:bodyPr wrap="square">
            <a:spAutoFit/>
          </a:bodyPr>
          <a:lstStyle/>
          <a:p>
            <a:r>
              <a:rPr lang="en-US" sz="3200" kern="0" dirty="0">
                <a:solidFill>
                  <a:srgbClr val="FFFFFF"/>
                </a:solidFill>
                <a:latin typeface="Calibri" panose="020F0502020204030204"/>
              </a:rPr>
              <a:t>Peleg</a:t>
            </a:r>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 </a:t>
            </a:r>
            <a:endParaRPr lang="en-US" dirty="0"/>
          </a:p>
        </p:txBody>
      </p:sp>
      <p:sp>
        <p:nvSpPr>
          <p:cNvPr id="74" name="TextBox 73">
            <a:extLst>
              <a:ext uri="{FF2B5EF4-FFF2-40B4-BE49-F238E27FC236}">
                <a16:creationId xmlns:a16="http://schemas.microsoft.com/office/drawing/2014/main" id="{D12FB77D-F38A-4896-A579-6A9B3659A81C}"/>
              </a:ext>
            </a:extLst>
          </p:cNvPr>
          <p:cNvSpPr txBox="1"/>
          <p:nvPr/>
        </p:nvSpPr>
        <p:spPr>
          <a:xfrm rot="16200000">
            <a:off x="6057680" y="4521996"/>
            <a:ext cx="927486" cy="584775"/>
          </a:xfrm>
          <a:prstGeom prst="rect">
            <a:avLst/>
          </a:prstGeom>
          <a:noFill/>
        </p:spPr>
        <p:txBody>
          <a:bodyPr wrap="square">
            <a:spAutoFit/>
          </a:bodyPr>
          <a:lstStyle/>
          <a:p>
            <a:r>
              <a:rPr lang="en-US" sz="3200" kern="0" dirty="0">
                <a:solidFill>
                  <a:srgbClr val="FFFFFF"/>
                </a:solidFill>
                <a:latin typeface="Calibri" panose="020F0502020204030204"/>
              </a:rPr>
              <a:t>Reu</a:t>
            </a:r>
            <a:endParaRPr lang="en-US" dirty="0"/>
          </a:p>
        </p:txBody>
      </p:sp>
      <p:sp>
        <p:nvSpPr>
          <p:cNvPr id="76" name="TextBox 75">
            <a:extLst>
              <a:ext uri="{FF2B5EF4-FFF2-40B4-BE49-F238E27FC236}">
                <a16:creationId xmlns:a16="http://schemas.microsoft.com/office/drawing/2014/main" id="{BD0164A3-91FA-48C9-8A5F-A7B6F33E0792}"/>
              </a:ext>
            </a:extLst>
          </p:cNvPr>
          <p:cNvSpPr txBox="1"/>
          <p:nvPr/>
        </p:nvSpPr>
        <p:spPr>
          <a:xfrm rot="16200000">
            <a:off x="6999917" y="4658977"/>
            <a:ext cx="1311789"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Serug</a:t>
            </a:r>
            <a:endParaRPr lang="en-US" dirty="0"/>
          </a:p>
        </p:txBody>
      </p:sp>
      <p:sp>
        <p:nvSpPr>
          <p:cNvPr id="78" name="TextBox 77">
            <a:extLst>
              <a:ext uri="{FF2B5EF4-FFF2-40B4-BE49-F238E27FC236}">
                <a16:creationId xmlns:a16="http://schemas.microsoft.com/office/drawing/2014/main" id="{215C58A3-68F4-4158-B45F-7C9C909AD4BA}"/>
              </a:ext>
            </a:extLst>
          </p:cNvPr>
          <p:cNvSpPr txBox="1"/>
          <p:nvPr/>
        </p:nvSpPr>
        <p:spPr>
          <a:xfrm rot="16200000">
            <a:off x="8110534" y="4676048"/>
            <a:ext cx="1326669"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Nahor</a:t>
            </a:r>
            <a:endParaRPr lang="en-US" dirty="0"/>
          </a:p>
        </p:txBody>
      </p:sp>
      <p:sp>
        <p:nvSpPr>
          <p:cNvPr id="82" name="TextBox 81">
            <a:extLst>
              <a:ext uri="{FF2B5EF4-FFF2-40B4-BE49-F238E27FC236}">
                <a16:creationId xmlns:a16="http://schemas.microsoft.com/office/drawing/2014/main" id="{9165EDD6-4E6C-4C3B-90FD-85ABB0AA8335}"/>
              </a:ext>
            </a:extLst>
          </p:cNvPr>
          <p:cNvSpPr txBox="1"/>
          <p:nvPr/>
        </p:nvSpPr>
        <p:spPr>
          <a:xfrm rot="16200000">
            <a:off x="9193005" y="4625804"/>
            <a:ext cx="1270578"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Terah</a:t>
            </a:r>
            <a:endParaRPr lang="en-US" dirty="0"/>
          </a:p>
        </p:txBody>
      </p:sp>
      <p:sp>
        <p:nvSpPr>
          <p:cNvPr id="84" name="TextBox 83">
            <a:extLst>
              <a:ext uri="{FF2B5EF4-FFF2-40B4-BE49-F238E27FC236}">
                <a16:creationId xmlns:a16="http://schemas.microsoft.com/office/drawing/2014/main" id="{6D25B2C7-DDE6-476D-A80A-90AC0B01B324}"/>
              </a:ext>
            </a:extLst>
          </p:cNvPr>
          <p:cNvSpPr txBox="1"/>
          <p:nvPr/>
        </p:nvSpPr>
        <p:spPr>
          <a:xfrm rot="16200000">
            <a:off x="11019309" y="4890706"/>
            <a:ext cx="1844743"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uLnTx/>
                <a:uFillTx/>
                <a:latin typeface="Calibri" panose="020F0502020204030204"/>
                <a:ea typeface="+mn-ea"/>
                <a:cs typeface="+mn-cs"/>
              </a:rPr>
              <a:t>Abraham</a:t>
            </a:r>
            <a:endParaRPr lang="en-US" dirty="0"/>
          </a:p>
        </p:txBody>
      </p:sp>
      <p:pic>
        <p:nvPicPr>
          <p:cNvPr id="3" name="Picture 2">
            <a:extLst>
              <a:ext uri="{FF2B5EF4-FFF2-40B4-BE49-F238E27FC236}">
                <a16:creationId xmlns:a16="http://schemas.microsoft.com/office/drawing/2014/main" id="{857F1E92-FFB2-45BE-A8FB-9B2AD51559B1}"/>
              </a:ext>
            </a:extLst>
          </p:cNvPr>
          <p:cNvPicPr>
            <a:picLocks noChangeAspect="1"/>
          </p:cNvPicPr>
          <p:nvPr/>
        </p:nvPicPr>
        <p:blipFill>
          <a:blip r:embed="rId3"/>
          <a:stretch>
            <a:fillRect/>
          </a:stretch>
        </p:blipFill>
        <p:spPr>
          <a:xfrm>
            <a:off x="9800861" y="2592729"/>
            <a:ext cx="54869" cy="1560711"/>
          </a:xfrm>
          <a:prstGeom prst="rect">
            <a:avLst/>
          </a:prstGeom>
        </p:spPr>
      </p:pic>
      <p:pic>
        <p:nvPicPr>
          <p:cNvPr id="5" name="Picture 4" descr="Icon&#10;&#10;Description automatically generated">
            <a:extLst>
              <a:ext uri="{FF2B5EF4-FFF2-40B4-BE49-F238E27FC236}">
                <a16:creationId xmlns:a16="http://schemas.microsoft.com/office/drawing/2014/main" id="{4D40C2CE-5476-4EE5-9E4D-4FB95366F47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6503" y="3641342"/>
            <a:ext cx="619379" cy="619379"/>
          </a:xfrm>
          <a:prstGeom prst="rect">
            <a:avLst/>
          </a:prstGeom>
        </p:spPr>
      </p:pic>
      <p:pic>
        <p:nvPicPr>
          <p:cNvPr id="7" name="Picture 6" descr="Icon&#10;&#10;Description automatically generated">
            <a:extLst>
              <a:ext uri="{FF2B5EF4-FFF2-40B4-BE49-F238E27FC236}">
                <a16:creationId xmlns:a16="http://schemas.microsoft.com/office/drawing/2014/main" id="{B7EA0D57-9E4B-44E3-8893-9F5E3CDEC6C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35180" y="3595495"/>
            <a:ext cx="619379" cy="619379"/>
          </a:xfrm>
          <a:prstGeom prst="rect">
            <a:avLst/>
          </a:prstGeom>
        </p:spPr>
      </p:pic>
      <p:pic>
        <p:nvPicPr>
          <p:cNvPr id="10" name="Picture 9" descr="Icon&#10;&#10;Description automatically generated">
            <a:extLst>
              <a:ext uri="{FF2B5EF4-FFF2-40B4-BE49-F238E27FC236}">
                <a16:creationId xmlns:a16="http://schemas.microsoft.com/office/drawing/2014/main" id="{FFC96524-BDBE-4FF8-92A2-A9BDB02EA38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533891" y="3641342"/>
            <a:ext cx="619379" cy="619379"/>
          </a:xfrm>
          <a:prstGeom prst="rect">
            <a:avLst/>
          </a:prstGeom>
        </p:spPr>
      </p:pic>
      <p:sp>
        <p:nvSpPr>
          <p:cNvPr id="46" name="Callout: Double Bent Line with Border and Accent Bar 45">
            <a:extLst>
              <a:ext uri="{FF2B5EF4-FFF2-40B4-BE49-F238E27FC236}">
                <a16:creationId xmlns:a16="http://schemas.microsoft.com/office/drawing/2014/main" id="{EB7A3D42-3281-4737-8D28-E0171F98FB9B}"/>
              </a:ext>
            </a:extLst>
          </p:cNvPr>
          <p:cNvSpPr/>
          <p:nvPr/>
        </p:nvSpPr>
        <p:spPr>
          <a:xfrm>
            <a:off x="494422" y="5837796"/>
            <a:ext cx="914400" cy="612648"/>
          </a:xfrm>
          <a:prstGeom prst="accentBorderCallout3">
            <a:avLst>
              <a:gd name="adj1" fmla="val 18750"/>
              <a:gd name="adj2" fmla="val -8333"/>
              <a:gd name="adj3" fmla="val 18750"/>
              <a:gd name="adj4" fmla="val -16667"/>
              <a:gd name="adj5" fmla="val 100000"/>
              <a:gd name="adj6" fmla="val -16667"/>
              <a:gd name="adj7" fmla="val -172319"/>
              <a:gd name="adj8" fmla="val 3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Genesis 10:22</a:t>
            </a:r>
          </a:p>
        </p:txBody>
      </p:sp>
      <p:sp>
        <p:nvSpPr>
          <p:cNvPr id="48" name="Callout: Double Bent Line with Border and Accent Bar 47">
            <a:extLst>
              <a:ext uri="{FF2B5EF4-FFF2-40B4-BE49-F238E27FC236}">
                <a16:creationId xmlns:a16="http://schemas.microsoft.com/office/drawing/2014/main" id="{DD150FD8-8C10-466A-86C9-4A3FEA23C210}"/>
              </a:ext>
            </a:extLst>
          </p:cNvPr>
          <p:cNvSpPr/>
          <p:nvPr/>
        </p:nvSpPr>
        <p:spPr>
          <a:xfrm>
            <a:off x="4327825" y="5851564"/>
            <a:ext cx="914400" cy="612648"/>
          </a:xfrm>
          <a:prstGeom prst="accentBorderCallout3">
            <a:avLst>
              <a:gd name="adj1" fmla="val 18750"/>
              <a:gd name="adj2" fmla="val -8333"/>
              <a:gd name="adj3" fmla="val 18750"/>
              <a:gd name="adj4" fmla="val -16667"/>
              <a:gd name="adj5" fmla="val 100000"/>
              <a:gd name="adj6" fmla="val -16667"/>
              <a:gd name="adj7" fmla="val -172319"/>
              <a:gd name="adj8" fmla="val 3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Genesis 10:25</a:t>
            </a:r>
          </a:p>
        </p:txBody>
      </p:sp>
      <p:sp>
        <p:nvSpPr>
          <p:cNvPr id="50" name="Callout: Double Bent Line with Border and Accent Bar 49">
            <a:extLst>
              <a:ext uri="{FF2B5EF4-FFF2-40B4-BE49-F238E27FC236}">
                <a16:creationId xmlns:a16="http://schemas.microsoft.com/office/drawing/2014/main" id="{C3A4546D-44BE-41DD-805C-5EFC32AAB2FB}"/>
              </a:ext>
            </a:extLst>
          </p:cNvPr>
          <p:cNvSpPr/>
          <p:nvPr/>
        </p:nvSpPr>
        <p:spPr>
          <a:xfrm>
            <a:off x="2114033" y="5837796"/>
            <a:ext cx="914400" cy="612648"/>
          </a:xfrm>
          <a:prstGeom prst="accentBorderCallout3">
            <a:avLst>
              <a:gd name="adj1" fmla="val 18750"/>
              <a:gd name="adj2" fmla="val -8333"/>
              <a:gd name="adj3" fmla="val 18750"/>
              <a:gd name="adj4" fmla="val -16667"/>
              <a:gd name="adj5" fmla="val 100000"/>
              <a:gd name="adj6" fmla="val -16667"/>
              <a:gd name="adj7" fmla="val -172319"/>
              <a:gd name="adj8" fmla="val 3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Genesis 10:24</a:t>
            </a:r>
          </a:p>
        </p:txBody>
      </p:sp>
      <p:sp>
        <p:nvSpPr>
          <p:cNvPr id="53" name="Callout: Double Bent Line with Border and Accent Bar 52">
            <a:extLst>
              <a:ext uri="{FF2B5EF4-FFF2-40B4-BE49-F238E27FC236}">
                <a16:creationId xmlns:a16="http://schemas.microsoft.com/office/drawing/2014/main" id="{1ADE341A-9E1D-48E9-BDDB-66DA1B48E320}"/>
              </a:ext>
            </a:extLst>
          </p:cNvPr>
          <p:cNvSpPr/>
          <p:nvPr/>
        </p:nvSpPr>
        <p:spPr>
          <a:xfrm>
            <a:off x="3140310" y="5851564"/>
            <a:ext cx="914400" cy="612648"/>
          </a:xfrm>
          <a:prstGeom prst="accentBorderCallout3">
            <a:avLst>
              <a:gd name="adj1" fmla="val 18750"/>
              <a:gd name="adj2" fmla="val -8333"/>
              <a:gd name="adj3" fmla="val 18750"/>
              <a:gd name="adj4" fmla="val -16667"/>
              <a:gd name="adj5" fmla="val 100000"/>
              <a:gd name="adj6" fmla="val -16667"/>
              <a:gd name="adj7" fmla="val -172319"/>
              <a:gd name="adj8" fmla="val 3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Genesis 10:24</a:t>
            </a:r>
          </a:p>
        </p:txBody>
      </p:sp>
      <p:sp>
        <p:nvSpPr>
          <p:cNvPr id="55" name="Callout: Double Bent Line with Border and Accent Bar 54">
            <a:extLst>
              <a:ext uri="{FF2B5EF4-FFF2-40B4-BE49-F238E27FC236}">
                <a16:creationId xmlns:a16="http://schemas.microsoft.com/office/drawing/2014/main" id="{EBEE251B-F078-4A34-837E-7A4AF8781D41}"/>
              </a:ext>
            </a:extLst>
          </p:cNvPr>
          <p:cNvSpPr/>
          <p:nvPr/>
        </p:nvSpPr>
        <p:spPr>
          <a:xfrm>
            <a:off x="10506949" y="5729993"/>
            <a:ext cx="1142343" cy="612648"/>
          </a:xfrm>
          <a:prstGeom prst="accentBorderCallout3">
            <a:avLst>
              <a:gd name="adj1" fmla="val 18750"/>
              <a:gd name="adj2" fmla="val -8333"/>
              <a:gd name="adj3" fmla="val 18750"/>
              <a:gd name="adj4" fmla="val -16667"/>
              <a:gd name="adj5" fmla="val 100000"/>
              <a:gd name="adj6" fmla="val -16667"/>
              <a:gd name="adj7" fmla="val -172319"/>
              <a:gd name="adj8" fmla="val 3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Genesis 11:27-31</a:t>
            </a:r>
          </a:p>
        </p:txBody>
      </p:sp>
      <p:pic>
        <p:nvPicPr>
          <p:cNvPr id="52" name="Picture 51" descr="Icon&#10;&#10;Description automatically generated">
            <a:extLst>
              <a:ext uri="{FF2B5EF4-FFF2-40B4-BE49-F238E27FC236}">
                <a16:creationId xmlns:a16="http://schemas.microsoft.com/office/drawing/2014/main" id="{D0336672-6871-4CFB-8732-2CA0C34A11A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38448" y="3615338"/>
            <a:ext cx="619379" cy="619379"/>
          </a:xfrm>
          <a:prstGeom prst="rect">
            <a:avLst/>
          </a:prstGeom>
        </p:spPr>
      </p:pic>
      <p:pic>
        <p:nvPicPr>
          <p:cNvPr id="56" name="Picture 55" descr="Icon&#10;&#10;Description automatically generated">
            <a:extLst>
              <a:ext uri="{FF2B5EF4-FFF2-40B4-BE49-F238E27FC236}">
                <a16:creationId xmlns:a16="http://schemas.microsoft.com/office/drawing/2014/main" id="{DCEDF2A9-F7A4-4B4F-9EC2-4EE511CF71C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40249" y="3595495"/>
            <a:ext cx="619379" cy="619379"/>
          </a:xfrm>
          <a:prstGeom prst="rect">
            <a:avLst/>
          </a:prstGeom>
        </p:spPr>
      </p:pic>
      <p:sp>
        <p:nvSpPr>
          <p:cNvPr id="2" name="Speech Bubble: Rectangle 1">
            <a:extLst>
              <a:ext uri="{FF2B5EF4-FFF2-40B4-BE49-F238E27FC236}">
                <a16:creationId xmlns:a16="http://schemas.microsoft.com/office/drawing/2014/main" id="{A6A8C524-6598-4F94-B6EC-48A1E41452DC}"/>
              </a:ext>
            </a:extLst>
          </p:cNvPr>
          <p:cNvSpPr/>
          <p:nvPr/>
        </p:nvSpPr>
        <p:spPr>
          <a:xfrm>
            <a:off x="1073961" y="1224302"/>
            <a:ext cx="10174998" cy="612648"/>
          </a:xfrm>
          <a:prstGeom prst="wedgeRectCallout">
            <a:avLst>
              <a:gd name="adj1" fmla="val -20644"/>
              <a:gd name="adj2" fmla="val 98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 Chronicles  1:24-27 shows the same names in the same order. </a:t>
            </a:r>
          </a:p>
        </p:txBody>
      </p:sp>
    </p:spTree>
    <p:extLst>
      <p:ext uri="{BB962C8B-B14F-4D97-AF65-F5344CB8AC3E}">
        <p14:creationId xmlns:p14="http://schemas.microsoft.com/office/powerpoint/2010/main" val="161712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1" nodeType="click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000"/>
                                        <p:tgtEl>
                                          <p:spTgt spid="52"/>
                                        </p:tgtEl>
                                      </p:cBhvr>
                                    </p:animEffect>
                                    <p:anim calcmode="lin" valueType="num">
                                      <p:cBhvr>
                                        <p:cTn id="42" dur="1000" fill="hold"/>
                                        <p:tgtEl>
                                          <p:spTgt spid="52"/>
                                        </p:tgtEl>
                                        <p:attrNameLst>
                                          <p:attrName>ppt_x</p:attrName>
                                        </p:attrNameLst>
                                      </p:cBhvr>
                                      <p:tavLst>
                                        <p:tav tm="0">
                                          <p:val>
                                            <p:strVal val="#ppt_x"/>
                                          </p:val>
                                        </p:tav>
                                        <p:tav tm="100000">
                                          <p:val>
                                            <p:strVal val="#ppt_x"/>
                                          </p:val>
                                        </p:tav>
                                      </p:tavLst>
                                    </p:anim>
                                    <p:anim calcmode="lin" valueType="num">
                                      <p:cBhvr>
                                        <p:cTn id="43" dur="1000" fill="hold"/>
                                        <p:tgtEl>
                                          <p:spTgt spid="52"/>
                                        </p:tgtEl>
                                        <p:attrNameLst>
                                          <p:attrName>ppt_y</p:attrName>
                                        </p:attrNameLst>
                                      </p:cBhvr>
                                      <p:tavLst>
                                        <p:tav tm="0">
                                          <p:val>
                                            <p:strVal val="#ppt_y+.1"/>
                                          </p:val>
                                        </p:tav>
                                        <p:tav tm="100000">
                                          <p:val>
                                            <p:strVal val="#ppt_y"/>
                                          </p:val>
                                        </p:tav>
                                      </p:tavLst>
                                    </p:anim>
                                  </p:childTnLst>
                                </p:cTn>
                              </p:par>
                              <p:par>
                                <p:cTn id="44" presetID="2" presetClass="entr" presetSubtype="4" fill="hold" grpId="1"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500" fill="hold"/>
                                        <p:tgtEl>
                                          <p:spTgt spid="53"/>
                                        </p:tgtEl>
                                        <p:attrNameLst>
                                          <p:attrName>ppt_x</p:attrName>
                                        </p:attrNameLst>
                                      </p:cBhvr>
                                      <p:tavLst>
                                        <p:tav tm="0">
                                          <p:val>
                                            <p:strVal val="#ppt_x"/>
                                          </p:val>
                                        </p:tav>
                                        <p:tav tm="100000">
                                          <p:val>
                                            <p:strVal val="#ppt_x"/>
                                          </p:val>
                                        </p:tav>
                                      </p:tavLst>
                                    </p:anim>
                                    <p:anim calcmode="lin" valueType="num">
                                      <p:cBhvr additive="base">
                                        <p:cTn id="47" dur="500" fill="hold"/>
                                        <p:tgtEl>
                                          <p:spTgt spid="53"/>
                                        </p:tgtEl>
                                        <p:attrNameLst>
                                          <p:attrName>ppt_y</p:attrName>
                                        </p:attrNameLst>
                                      </p:cBhvr>
                                      <p:tavLst>
                                        <p:tav tm="0">
                                          <p:val>
                                            <p:strVal val="1+#ppt_h/2"/>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P spid="48" grpId="1" animBg="1"/>
      <p:bldP spid="50" grpId="1" animBg="1"/>
      <p:bldP spid="53" grpId="1" animBg="1"/>
      <p:bldP spid="55" grpId="1"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723418" y="365136"/>
            <a:ext cx="10911911" cy="1325563"/>
          </a:xfrm>
        </p:spPr>
        <p:txBody>
          <a:bodyPr>
            <a:normAutofit/>
          </a:bodyPr>
          <a:lstStyle/>
          <a:p>
            <a:pPr algn="ctr"/>
            <a:r>
              <a:rPr lang="en-US" b="1" dirty="0">
                <a:solidFill>
                  <a:srgbClr val="FFFF00"/>
                </a:solidFill>
                <a:latin typeface="Arial Black" panose="020B0A04020102020204" pitchFamily="34" charset="0"/>
              </a:rPr>
              <a:t>Biblical Interpretation Factors</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642395" y="1408517"/>
            <a:ext cx="11235621" cy="5851451"/>
          </a:xfrm>
        </p:spPr>
        <p:txBody>
          <a:bodyPr>
            <a:normAutofit fontScale="92500" lnSpcReduction="10000"/>
          </a:bodyPr>
          <a:lstStyle/>
          <a:p>
            <a:pPr marL="457200">
              <a:spcBef>
                <a:spcPts val="0"/>
              </a:spcBef>
            </a:pPr>
            <a:r>
              <a:rPr lang="en-US" sz="4400" dirty="0">
                <a:solidFill>
                  <a:schemeClr val="bg1"/>
                </a:solidFill>
                <a:latin typeface="Calibri" panose="020F0502020204030204" pitchFamily="34" charset="0"/>
                <a:ea typeface="Calibri" panose="020F0502020204030204" pitchFamily="34" charset="0"/>
              </a:rPr>
              <a:t>Presence of Cainan in Luke 3 genealogy</a:t>
            </a:r>
          </a:p>
          <a:p>
            <a:pPr lvl="2"/>
            <a:r>
              <a:rPr lang="en-US" sz="3200" b="0" i="0" u="none" strike="noStrike" baseline="0" dirty="0">
                <a:solidFill>
                  <a:schemeClr val="bg1"/>
                </a:solidFill>
                <a:latin typeface="Arial" panose="020B0604020202020204" pitchFamily="34" charset="0"/>
                <a:cs typeface="Arial" panose="020B0604020202020204" pitchFamily="34" charset="0"/>
              </a:rPr>
              <a:t>“…the oldest manuscript we have of Luke, the </a:t>
            </a:r>
            <a:r>
              <a:rPr lang="en-US" sz="3200" b="0" i="1" u="none" strike="noStrike" baseline="0" dirty="0">
                <a:solidFill>
                  <a:schemeClr val="bg1"/>
                </a:solidFill>
                <a:latin typeface="Arial" panose="020B0604020202020204" pitchFamily="34" charset="0"/>
                <a:cs typeface="Arial" panose="020B0604020202020204" pitchFamily="34" charset="0"/>
              </a:rPr>
              <a:t>P75, </a:t>
            </a:r>
            <a:r>
              <a:rPr lang="en-US" sz="3200" b="0" i="0" u="none" strike="noStrike" baseline="0" dirty="0">
                <a:solidFill>
                  <a:schemeClr val="bg1"/>
                </a:solidFill>
                <a:latin typeface="Arial" panose="020B0604020202020204" pitchFamily="34" charset="0"/>
                <a:cs typeface="Arial" panose="020B0604020202020204" pitchFamily="34" charset="0"/>
              </a:rPr>
              <a:t>was found. It dates to the late second century A.D. and does not include Cainan in the genealogy. This verse in Luke should not be used to prove that the genealogies in Genesis have gaps, because it has poor textual authority</a:t>
            </a:r>
            <a:r>
              <a:rPr lang="en-US" sz="3200" b="0" i="0" u="none" strike="noStrike" baseline="0" dirty="0">
                <a:solidFill>
                  <a:schemeClr val="bg1"/>
                </a:solidFill>
                <a:latin typeface="Times New Roman" panose="02020603050405020304" pitchFamily="18" charset="0"/>
              </a:rPr>
              <a:t>.”</a:t>
            </a:r>
          </a:p>
          <a:p>
            <a:pPr marL="914400" lvl="2" indent="0">
              <a:buNone/>
            </a:pPr>
            <a:r>
              <a:rPr lang="en-US" sz="2100" dirty="0">
                <a:solidFill>
                  <a:schemeClr val="bg1"/>
                </a:solidFill>
                <a:latin typeface="Arial" panose="020B0604020202020204" pitchFamily="34" charset="0"/>
              </a:rPr>
              <a:t>Pierce and Ham, “Are there Gaps in the Geneologies of Genesis 5 and 11?”  </a:t>
            </a:r>
          </a:p>
          <a:p>
            <a:pPr marL="914400" lvl="2" indent="0">
              <a:buNone/>
            </a:pPr>
            <a:endParaRPr lang="en-US" sz="2100" dirty="0">
              <a:solidFill>
                <a:schemeClr val="bg1"/>
              </a:solidFill>
              <a:effectLst/>
              <a:latin typeface="Arial" panose="020B0604020202020204" pitchFamily="34" charset="0"/>
            </a:endParaRPr>
          </a:p>
          <a:p>
            <a:pPr marL="1143000" lvl="1" indent="-457200">
              <a:spcBef>
                <a:spcPts val="0"/>
              </a:spcBef>
            </a:pPr>
            <a:r>
              <a:rPr lang="en-US" sz="3200" dirty="0">
                <a:solidFill>
                  <a:schemeClr val="bg1"/>
                </a:solidFill>
                <a:effectLst/>
                <a:latin typeface="Arial" panose="020B0604020202020204" pitchFamily="34" charset="0"/>
              </a:rPr>
              <a:t>I believe a careful examination of all of the extant ancient sources up to and including rabbinic writings and the Church Fathers demonstrates that Cainan was an early addition to the text of Luke which led to purposeful alteration of LXX.  </a:t>
            </a:r>
          </a:p>
          <a:p>
            <a:pPr lvl="1" indent="0">
              <a:spcBef>
                <a:spcPts val="0"/>
              </a:spcBef>
              <a:buNone/>
            </a:pPr>
            <a:r>
              <a:rPr lang="en-US" sz="2800" dirty="0">
                <a:solidFill>
                  <a:schemeClr val="bg1"/>
                </a:solidFill>
                <a:effectLst/>
                <a:latin typeface="Arial" panose="020B0604020202020204" pitchFamily="34" charset="0"/>
              </a:rPr>
              <a:t>   </a:t>
            </a:r>
            <a:r>
              <a:rPr lang="en-US" sz="2000" dirty="0">
                <a:solidFill>
                  <a:schemeClr val="bg1"/>
                </a:solidFill>
                <a:effectLst/>
                <a:latin typeface="Arial" panose="020B0604020202020204" pitchFamily="34" charset="0"/>
              </a:rPr>
              <a:t>Andrew Steinmann, “Challenging the Authority of Cainan, Son of Arpachshad,” JETS 60/4 (2017): 697–71</a:t>
            </a:r>
            <a:endParaRPr lang="en-US" dirty="0">
              <a:solidFill>
                <a:schemeClr val="bg1"/>
              </a:solidFill>
              <a:latin typeface="Calibri" panose="020F0502020204030204" pitchFamily="34" charset="0"/>
              <a:ea typeface="Calibri" panose="020F0502020204030204" pitchFamily="34" charset="0"/>
            </a:endParaRPr>
          </a:p>
          <a:p>
            <a:pPr marL="914400" lvl="1">
              <a:spcBef>
                <a:spcPts val="0"/>
              </a:spcBef>
            </a:pPr>
            <a:endParaRPr lang="en-US" sz="40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6B4DD56-ADFA-4A77-9727-4C753FA758BD}"/>
              </a:ext>
            </a:extLst>
          </p:cNvPr>
          <p:cNvSpPr txBox="1"/>
          <p:nvPr/>
        </p:nvSpPr>
        <p:spPr>
          <a:xfrm>
            <a:off x="2558005" y="6719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228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1918578" y="365136"/>
            <a:ext cx="8549015" cy="1325563"/>
          </a:xfrm>
        </p:spPr>
        <p:txBody>
          <a:bodyPr>
            <a:normAutofit/>
          </a:bodyPr>
          <a:lstStyle/>
          <a:p>
            <a:pPr algn="ctr"/>
            <a:r>
              <a:rPr lang="en-US" sz="5400" b="1" dirty="0">
                <a:solidFill>
                  <a:srgbClr val="FFFF00"/>
                </a:solidFill>
                <a:latin typeface="Arial Black" panose="020B0A04020102020204" pitchFamily="34" charset="0"/>
              </a:rPr>
              <a:t>Critical Thinking</a:t>
            </a:r>
          </a:p>
        </p:txBody>
      </p:sp>
      <p:sp>
        <p:nvSpPr>
          <p:cNvPr id="5" name="Content Placeholder 4">
            <a:extLst>
              <a:ext uri="{FF2B5EF4-FFF2-40B4-BE49-F238E27FC236}">
                <a16:creationId xmlns:a16="http://schemas.microsoft.com/office/drawing/2014/main" id="{E1E51096-1D7B-457A-B1D1-EFC749757D88}"/>
              </a:ext>
            </a:extLst>
          </p:cNvPr>
          <p:cNvSpPr>
            <a:spLocks noGrp="1"/>
          </p:cNvSpPr>
          <p:nvPr>
            <p:ph idx="1"/>
          </p:nvPr>
        </p:nvSpPr>
        <p:spPr>
          <a:xfrm>
            <a:off x="838200" y="1454449"/>
            <a:ext cx="10515600" cy="5038416"/>
          </a:xfrm>
        </p:spPr>
        <p:txBody>
          <a:bodyPr>
            <a:normAutofit/>
          </a:bodyPr>
          <a:lstStyle/>
          <a:p>
            <a:r>
              <a:rPr lang="en-US" sz="3600" dirty="0">
                <a:solidFill>
                  <a:schemeClr val="bg1"/>
                </a:solidFill>
              </a:rPr>
              <a:t>Good hermeneutics dictates we use:</a:t>
            </a:r>
          </a:p>
          <a:p>
            <a:pPr lvl="1"/>
            <a:r>
              <a:rPr lang="en-US" sz="3400" dirty="0">
                <a:solidFill>
                  <a:srgbClr val="FFFF00"/>
                </a:solidFill>
              </a:rPr>
              <a:t>The purpose of the communication (intent of the author)</a:t>
            </a:r>
          </a:p>
          <a:p>
            <a:pPr lvl="2"/>
            <a:r>
              <a:rPr lang="en-US" sz="3200" dirty="0">
                <a:solidFill>
                  <a:schemeClr val="bg1"/>
                </a:solidFill>
              </a:rPr>
              <a:t>Intent of this genealogy seems to be to document the history or genealogies (toledoths) of the early world</a:t>
            </a:r>
          </a:p>
          <a:p>
            <a:pPr lvl="2"/>
            <a:r>
              <a:rPr lang="en-US" sz="3200" dirty="0">
                <a:solidFill>
                  <a:schemeClr val="bg1"/>
                </a:solidFill>
              </a:rPr>
              <a:t>Preserve and document the line of the Messiah</a:t>
            </a:r>
          </a:p>
          <a:p>
            <a:pPr lvl="2"/>
            <a:r>
              <a:rPr lang="en-US" sz="3200" dirty="0">
                <a:solidFill>
                  <a:schemeClr val="bg1"/>
                </a:solidFill>
              </a:rPr>
              <a:t>If it were only the line of the Messiah, why would the author include the time between ancestor and descendant?  None of the other genealogies do.</a:t>
            </a:r>
          </a:p>
          <a:p>
            <a:pPr lvl="2"/>
            <a:endParaRPr lang="en-US" dirty="0">
              <a:solidFill>
                <a:schemeClr val="bg1"/>
              </a:solidFill>
            </a:endParaRPr>
          </a:p>
        </p:txBody>
      </p:sp>
      <p:pic>
        <p:nvPicPr>
          <p:cNvPr id="3" name="Picture 2" descr="A close up of a hat&#10;&#10;Description automatically generated">
            <a:extLst>
              <a:ext uri="{FF2B5EF4-FFF2-40B4-BE49-F238E27FC236}">
                <a16:creationId xmlns:a16="http://schemas.microsoft.com/office/drawing/2014/main" id="{C7D9A110-D801-4ADD-9144-9FCC393C6B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14369" y="83957"/>
            <a:ext cx="2164814" cy="1887920"/>
          </a:xfrm>
          <a:prstGeom prst="rect">
            <a:avLst/>
          </a:prstGeom>
        </p:spPr>
      </p:pic>
    </p:spTree>
    <p:extLst>
      <p:ext uri="{BB962C8B-B14F-4D97-AF65-F5344CB8AC3E}">
        <p14:creationId xmlns:p14="http://schemas.microsoft.com/office/powerpoint/2010/main" val="35748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F16D-3AB1-4014-926A-EEBAE81A7AC2}"/>
              </a:ext>
            </a:extLst>
          </p:cNvPr>
          <p:cNvSpPr>
            <a:spLocks noGrp="1"/>
          </p:cNvSpPr>
          <p:nvPr>
            <p:ph type="title"/>
          </p:nvPr>
        </p:nvSpPr>
        <p:spPr>
          <a:xfrm>
            <a:off x="1524000" y="177421"/>
            <a:ext cx="9144000" cy="1143000"/>
          </a:xfrm>
        </p:spPr>
        <p:txBody>
          <a:bodyPr/>
          <a:lstStyle/>
          <a:p>
            <a:r>
              <a:rPr lang="en-US" dirty="0"/>
              <a:t>Attendance at Religious Services by Generation</a:t>
            </a:r>
          </a:p>
        </p:txBody>
      </p:sp>
      <p:graphicFrame>
        <p:nvGraphicFramePr>
          <p:cNvPr id="4" name="Table 3">
            <a:extLst>
              <a:ext uri="{FF2B5EF4-FFF2-40B4-BE49-F238E27FC236}">
                <a16:creationId xmlns:a16="http://schemas.microsoft.com/office/drawing/2014/main" id="{FB610672-364D-49DB-B130-7AE700CBB525}"/>
              </a:ext>
            </a:extLst>
          </p:cNvPr>
          <p:cNvGraphicFramePr>
            <a:graphicFrameLocks noGrp="1"/>
          </p:cNvGraphicFramePr>
          <p:nvPr>
            <p:extLst>
              <p:ext uri="{D42A27DB-BD31-4B8C-83A1-F6EECF244321}">
                <p14:modId xmlns:p14="http://schemas.microsoft.com/office/powerpoint/2010/main" val="684303952"/>
              </p:ext>
            </p:extLst>
          </p:nvPr>
        </p:nvGraphicFramePr>
        <p:xfrm>
          <a:off x="2076735" y="1574432"/>
          <a:ext cx="8038532" cy="4930087"/>
        </p:xfrm>
        <a:graphic>
          <a:graphicData uri="http://schemas.openxmlformats.org/drawingml/2006/table">
            <a:tbl>
              <a:tblPr firstRow="1" bandRow="1">
                <a:tableStyleId>{21E4AEA4-8DFA-4A89-87EB-49C32662AFE0}</a:tableStyleId>
              </a:tblPr>
              <a:tblGrid>
                <a:gridCol w="5609231">
                  <a:extLst>
                    <a:ext uri="{9D8B030D-6E8A-4147-A177-3AD203B41FA5}">
                      <a16:colId xmlns:a16="http://schemas.microsoft.com/office/drawing/2014/main" val="2511641392"/>
                    </a:ext>
                  </a:extLst>
                </a:gridCol>
                <a:gridCol w="2429301">
                  <a:extLst>
                    <a:ext uri="{9D8B030D-6E8A-4147-A177-3AD203B41FA5}">
                      <a16:colId xmlns:a16="http://schemas.microsoft.com/office/drawing/2014/main" val="1040348555"/>
                    </a:ext>
                  </a:extLst>
                </a:gridCol>
              </a:tblGrid>
              <a:tr h="683559">
                <a:tc>
                  <a:txBody>
                    <a:bodyPr/>
                    <a:lstStyle/>
                    <a:p>
                      <a:r>
                        <a:rPr lang="en-US" sz="3200" dirty="0"/>
                        <a:t>Generation</a:t>
                      </a:r>
                    </a:p>
                  </a:txBody>
                  <a:tcPr/>
                </a:tc>
                <a:tc>
                  <a:txBody>
                    <a:bodyPr/>
                    <a:lstStyle/>
                    <a:p>
                      <a:r>
                        <a:rPr lang="en-US" sz="2800" dirty="0"/>
                        <a:t>% Attending</a:t>
                      </a:r>
                    </a:p>
                  </a:txBody>
                  <a:tcPr/>
                </a:tc>
                <a:extLst>
                  <a:ext uri="{0D108BD9-81ED-4DB2-BD59-A6C34878D82A}">
                    <a16:rowId xmlns:a16="http://schemas.microsoft.com/office/drawing/2014/main" val="2346504896"/>
                  </a:ext>
                </a:extLst>
              </a:tr>
              <a:tr h="1066800">
                <a:tc>
                  <a:txBody>
                    <a:bodyPr/>
                    <a:lstStyle/>
                    <a:p>
                      <a:r>
                        <a:rPr lang="en-US" sz="3200" b="1" dirty="0"/>
                        <a:t>Greatest Generation (born before 1928)</a:t>
                      </a:r>
                    </a:p>
                  </a:txBody>
                  <a:tcPr/>
                </a:tc>
                <a:tc>
                  <a:txBody>
                    <a:bodyPr/>
                    <a:lstStyle/>
                    <a:p>
                      <a:pPr algn="ctr"/>
                      <a:r>
                        <a:rPr lang="en-US" sz="3200" b="1" dirty="0"/>
                        <a:t>56%</a:t>
                      </a:r>
                    </a:p>
                  </a:txBody>
                  <a:tcPr/>
                </a:tc>
                <a:extLst>
                  <a:ext uri="{0D108BD9-81ED-4DB2-BD59-A6C34878D82A}">
                    <a16:rowId xmlns:a16="http://schemas.microsoft.com/office/drawing/2014/main" val="974680681"/>
                  </a:ext>
                </a:extLst>
              </a:tr>
              <a:tr h="683559">
                <a:tc>
                  <a:txBody>
                    <a:bodyPr/>
                    <a:lstStyle/>
                    <a:p>
                      <a:r>
                        <a:rPr lang="en-US" sz="3200" b="1" dirty="0"/>
                        <a:t>Silent (born 1928 – 1945)</a:t>
                      </a:r>
                    </a:p>
                  </a:txBody>
                  <a:tcPr/>
                </a:tc>
                <a:tc>
                  <a:txBody>
                    <a:bodyPr/>
                    <a:lstStyle/>
                    <a:p>
                      <a:pPr algn="ctr"/>
                      <a:r>
                        <a:rPr lang="en-US" sz="3200" b="1" dirty="0"/>
                        <a:t>44%</a:t>
                      </a:r>
                    </a:p>
                  </a:txBody>
                  <a:tcPr/>
                </a:tc>
                <a:extLst>
                  <a:ext uri="{0D108BD9-81ED-4DB2-BD59-A6C34878D82A}">
                    <a16:rowId xmlns:a16="http://schemas.microsoft.com/office/drawing/2014/main" val="992526011"/>
                  </a:ext>
                </a:extLst>
              </a:tr>
              <a:tr h="683559">
                <a:tc>
                  <a:txBody>
                    <a:bodyPr/>
                    <a:lstStyle/>
                    <a:p>
                      <a:r>
                        <a:rPr lang="en-US" sz="3200" b="1" dirty="0"/>
                        <a:t>Boomer (born 1946 – 1964)</a:t>
                      </a:r>
                    </a:p>
                  </a:txBody>
                  <a:tcPr/>
                </a:tc>
                <a:tc>
                  <a:txBody>
                    <a:bodyPr/>
                    <a:lstStyle/>
                    <a:p>
                      <a:pPr algn="ctr"/>
                      <a:r>
                        <a:rPr lang="en-US" sz="3200" b="1" dirty="0"/>
                        <a:t>32%</a:t>
                      </a:r>
                    </a:p>
                  </a:txBody>
                  <a:tcPr/>
                </a:tc>
                <a:extLst>
                  <a:ext uri="{0D108BD9-81ED-4DB2-BD59-A6C34878D82A}">
                    <a16:rowId xmlns:a16="http://schemas.microsoft.com/office/drawing/2014/main" val="3705098332"/>
                  </a:ext>
                </a:extLst>
              </a:tr>
              <a:tr h="683559">
                <a:tc>
                  <a:txBody>
                    <a:bodyPr/>
                    <a:lstStyle/>
                    <a:p>
                      <a:r>
                        <a:rPr lang="en-US" sz="3200" b="1" dirty="0"/>
                        <a:t>Gen X (born 1965-1980)</a:t>
                      </a:r>
                    </a:p>
                  </a:txBody>
                  <a:tcPr/>
                </a:tc>
                <a:tc>
                  <a:txBody>
                    <a:bodyPr/>
                    <a:lstStyle/>
                    <a:p>
                      <a:pPr algn="ctr"/>
                      <a:r>
                        <a:rPr lang="en-US" sz="3200" b="1" dirty="0"/>
                        <a:t>27%</a:t>
                      </a:r>
                    </a:p>
                  </a:txBody>
                  <a:tcPr/>
                </a:tc>
                <a:extLst>
                  <a:ext uri="{0D108BD9-81ED-4DB2-BD59-A6C34878D82A}">
                    <a16:rowId xmlns:a16="http://schemas.microsoft.com/office/drawing/2014/main" val="2895881727"/>
                  </a:ext>
                </a:extLst>
              </a:tr>
              <a:tr h="1129051">
                <a:tc>
                  <a:txBody>
                    <a:bodyPr/>
                    <a:lstStyle/>
                    <a:p>
                      <a:r>
                        <a:rPr lang="en-US" sz="3200" b="1" dirty="0"/>
                        <a:t>Millennial (born after 1980)</a:t>
                      </a:r>
                    </a:p>
                  </a:txBody>
                  <a:tcPr/>
                </a:tc>
                <a:tc>
                  <a:txBody>
                    <a:bodyPr/>
                    <a:lstStyle/>
                    <a:p>
                      <a:pPr algn="ctr"/>
                      <a:r>
                        <a:rPr lang="en-US" sz="3200" b="1" dirty="0"/>
                        <a:t>18%</a:t>
                      </a:r>
                    </a:p>
                  </a:txBody>
                  <a:tcPr/>
                </a:tc>
                <a:extLst>
                  <a:ext uri="{0D108BD9-81ED-4DB2-BD59-A6C34878D82A}">
                    <a16:rowId xmlns:a16="http://schemas.microsoft.com/office/drawing/2014/main" val="3101537081"/>
                  </a:ext>
                </a:extLst>
              </a:tr>
            </a:tbl>
          </a:graphicData>
        </a:graphic>
      </p:graphicFrame>
      <p:sp>
        <p:nvSpPr>
          <p:cNvPr id="5" name="TextBox 4">
            <a:extLst>
              <a:ext uri="{FF2B5EF4-FFF2-40B4-BE49-F238E27FC236}">
                <a16:creationId xmlns:a16="http://schemas.microsoft.com/office/drawing/2014/main" id="{3A787A96-9B69-48B2-BE8F-F25D70BA6FA1}"/>
              </a:ext>
            </a:extLst>
          </p:cNvPr>
          <p:cNvSpPr txBox="1"/>
          <p:nvPr/>
        </p:nvSpPr>
        <p:spPr>
          <a:xfrm>
            <a:off x="1715069" y="6451920"/>
            <a:ext cx="7528664" cy="369332"/>
          </a:xfrm>
          <a:prstGeom prst="rect">
            <a:avLst/>
          </a:prstGeom>
          <a:noFill/>
        </p:spPr>
        <p:txBody>
          <a:bodyPr wrap="none" rtlCol="0">
            <a:spAutoFit/>
          </a:bodyPr>
          <a:lstStyle/>
          <a:p>
            <a:r>
              <a:rPr lang="en-US" dirty="0">
                <a:solidFill>
                  <a:schemeClr val="bg1"/>
                </a:solidFill>
              </a:rPr>
              <a:t>Pew Research Center, “Religion Among the Millennials”, February, 2010</a:t>
            </a:r>
          </a:p>
        </p:txBody>
      </p:sp>
    </p:spTree>
    <p:extLst>
      <p:ext uri="{BB962C8B-B14F-4D97-AF65-F5344CB8AC3E}">
        <p14:creationId xmlns:p14="http://schemas.microsoft.com/office/powerpoint/2010/main" val="416061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1918578" y="365136"/>
            <a:ext cx="8549015" cy="1325563"/>
          </a:xfrm>
        </p:spPr>
        <p:txBody>
          <a:bodyPr>
            <a:normAutofit/>
          </a:bodyPr>
          <a:lstStyle/>
          <a:p>
            <a:pPr algn="ctr"/>
            <a:r>
              <a:rPr lang="en-US" b="1" dirty="0">
                <a:solidFill>
                  <a:srgbClr val="FFFF00"/>
                </a:solidFill>
                <a:latin typeface="Arial Black" panose="020B0A04020102020204" pitchFamily="34" charset="0"/>
              </a:rPr>
              <a:t>Critical Thinking</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201343" y="1748991"/>
            <a:ext cx="11673658" cy="4477373"/>
          </a:xfrm>
        </p:spPr>
        <p:txBody>
          <a:bodyPr>
            <a:normAutofit lnSpcReduction="10000"/>
          </a:bodyPr>
          <a:lstStyle/>
          <a:p>
            <a:pPr marL="1371600" indent="-1143000">
              <a:spcBef>
                <a:spcPts val="0"/>
              </a:spcBef>
            </a:pPr>
            <a:r>
              <a:rPr lang="en-US" sz="4200" dirty="0">
                <a:solidFill>
                  <a:schemeClr val="bg1"/>
                </a:solidFill>
                <a:latin typeface="Calibri" panose="020F0502020204030204" pitchFamily="34" charset="0"/>
                <a:cs typeface="Arial" panose="020B0604020202020204" pitchFamily="34" charset="0"/>
              </a:rPr>
              <a:t>In order to get to 10,000 years, 250 generations would need to be added into the four “possible” gaps in Genesis 11</a:t>
            </a:r>
          </a:p>
          <a:p>
            <a:pPr indent="0">
              <a:spcBef>
                <a:spcPts val="0"/>
              </a:spcBef>
              <a:buNone/>
            </a:pPr>
            <a:endParaRPr lang="en-US" sz="4200" dirty="0">
              <a:solidFill>
                <a:schemeClr val="bg1"/>
              </a:solidFill>
              <a:latin typeface="Calibri" panose="020F0502020204030204" pitchFamily="34" charset="0"/>
              <a:cs typeface="Arial" panose="020B0604020202020204" pitchFamily="34" charset="0"/>
            </a:endParaRPr>
          </a:p>
          <a:p>
            <a:pPr marL="1371600" indent="-1143000">
              <a:spcBef>
                <a:spcPts val="0"/>
              </a:spcBef>
            </a:pPr>
            <a:r>
              <a:rPr lang="en-US" sz="4200" dirty="0">
                <a:solidFill>
                  <a:schemeClr val="bg1"/>
                </a:solidFill>
                <a:latin typeface="Calibri" panose="020F0502020204030204" pitchFamily="34" charset="0"/>
                <a:cs typeface="Arial" panose="020B0604020202020204" pitchFamily="34" charset="0"/>
              </a:rPr>
              <a:t>Does it make sense that Moses, inspired by God, would make such a detailed Chronogenealogy and then leave out 250 generations?</a:t>
            </a:r>
          </a:p>
          <a:p>
            <a:pPr marL="1371600" indent="-1143000">
              <a:spcBef>
                <a:spcPts val="0"/>
              </a:spcBef>
            </a:pPr>
            <a:endParaRPr lang="en-US" sz="9800" dirty="0">
              <a:solidFill>
                <a:schemeClr val="bg1"/>
              </a:solidFill>
              <a:latin typeface="Arial" panose="020B0604020202020204" pitchFamily="34" charset="0"/>
              <a:cs typeface="Arial" panose="020B0604020202020204" pitchFamily="34" charset="0"/>
            </a:endParaRPr>
          </a:p>
        </p:txBody>
      </p:sp>
      <p:pic>
        <p:nvPicPr>
          <p:cNvPr id="5" name="Picture 4" descr="A close up of a hat&#10;&#10;Description automatically generated">
            <a:extLst>
              <a:ext uri="{FF2B5EF4-FFF2-40B4-BE49-F238E27FC236}">
                <a16:creationId xmlns:a16="http://schemas.microsoft.com/office/drawing/2014/main" id="{45A00819-2A92-465F-966F-1B7FF44D2B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77231" y="148308"/>
            <a:ext cx="2266932" cy="1976976"/>
          </a:xfrm>
          <a:prstGeom prst="rect">
            <a:avLst/>
          </a:prstGeom>
        </p:spPr>
      </p:pic>
    </p:spTree>
    <p:extLst>
      <p:ext uri="{BB962C8B-B14F-4D97-AF65-F5344CB8AC3E}">
        <p14:creationId xmlns:p14="http://schemas.microsoft.com/office/powerpoint/2010/main" val="204618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p:txBody>
          <a:bodyPr>
            <a:normAutofit/>
          </a:bodyPr>
          <a:lstStyle/>
          <a:p>
            <a:pPr algn="ctr"/>
            <a:r>
              <a:rPr lang="en-US" b="1" dirty="0" err="1">
                <a:solidFill>
                  <a:srgbClr val="FFFF00"/>
                </a:solidFill>
                <a:latin typeface="Arial Black" panose="020B0A04020102020204" pitchFamily="34" charset="0"/>
              </a:rPr>
              <a:t>Critial</a:t>
            </a:r>
            <a:r>
              <a:rPr lang="en-US" b="1" dirty="0">
                <a:solidFill>
                  <a:srgbClr val="FFFF00"/>
                </a:solidFill>
                <a:latin typeface="Arial Black" panose="020B0A04020102020204" pitchFamily="34" charset="0"/>
              </a:rPr>
              <a:t> Thinking</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838200" y="1528091"/>
            <a:ext cx="10515600" cy="5112049"/>
          </a:xfrm>
        </p:spPr>
        <p:txBody>
          <a:bodyPr>
            <a:normAutofit lnSpcReduction="10000"/>
          </a:bodyPr>
          <a:lstStyle/>
          <a:p>
            <a:pPr marR="0" indent="0">
              <a:spcBef>
                <a:spcPts val="0"/>
              </a:spcBef>
              <a:spcAft>
                <a:spcPts val="0"/>
              </a:spcAft>
              <a:buNone/>
            </a:pPr>
            <a:endParaRPr lang="en-US" sz="3600" dirty="0">
              <a:solidFill>
                <a:schemeClr val="bg1"/>
              </a:solidFill>
              <a:effectLst/>
              <a:latin typeface="Calibri" panose="020F0502020204030204" pitchFamily="34" charset="0"/>
              <a:ea typeface="Calibri" panose="020F0502020204030204" pitchFamily="34" charset="0"/>
            </a:endParaRPr>
          </a:p>
          <a:p>
            <a:pPr indent="0">
              <a:spcBef>
                <a:spcPts val="0"/>
              </a:spcBef>
              <a:buNone/>
            </a:pPr>
            <a:r>
              <a:rPr lang="en-US" sz="3900" dirty="0">
                <a:solidFill>
                  <a:schemeClr val="bg1"/>
                </a:solidFill>
                <a:latin typeface="Arial" panose="020B0604020202020204" pitchFamily="34" charset="0"/>
                <a:cs typeface="Arial" panose="020B0604020202020204" pitchFamily="34" charset="0"/>
              </a:rPr>
              <a:t>“.., if long-age interpretations had always been popular, then a case could be made for assuming that the Bible hints at this.  But if they were absent until they became popular in ‘science’, it’s more likely that such interpretations were motivated by trying to reconcile the Bible with ‘science.’”</a:t>
            </a:r>
          </a:p>
          <a:p>
            <a:pPr indent="0">
              <a:spcBef>
                <a:spcPts val="0"/>
              </a:spcBef>
              <a:buNone/>
            </a:pPr>
            <a:endParaRPr lang="en-US" sz="4400" b="1" dirty="0">
              <a:solidFill>
                <a:schemeClr val="bg1"/>
              </a:solidFill>
              <a:latin typeface="Arial" panose="020B0604020202020204" pitchFamily="34" charset="0"/>
              <a:cs typeface="Arial" panose="020B0604020202020204" pitchFamily="34" charset="0"/>
            </a:endParaRPr>
          </a:p>
          <a:p>
            <a:pPr indent="0">
              <a:spcBef>
                <a:spcPts val="0"/>
              </a:spcBef>
              <a:buNone/>
            </a:pPr>
            <a:r>
              <a:rPr lang="en-US" sz="2200" b="1" dirty="0">
                <a:solidFill>
                  <a:schemeClr val="bg1"/>
                </a:solidFill>
                <a:latin typeface="Arial" panose="020B0604020202020204" pitchFamily="34" charset="0"/>
                <a:cs typeface="Arial" panose="020B0604020202020204" pitchFamily="34" charset="0"/>
              </a:rPr>
              <a:t>Johnathan Sarfati, The Genesis Account:   A theological, historical, and scientific commentary on Genesis 1-11, CMI, 2015, Powder Springs, GA p.2</a:t>
            </a:r>
          </a:p>
          <a:p>
            <a:pPr indent="0">
              <a:spcBef>
                <a:spcPts val="0"/>
              </a:spcBef>
              <a:buNone/>
            </a:pPr>
            <a:endParaRPr lang="en-US" sz="4400" b="1" dirty="0">
              <a:solidFill>
                <a:schemeClr val="bg1"/>
              </a:solidFill>
              <a:latin typeface="Arial" panose="020B0604020202020204" pitchFamily="34" charset="0"/>
              <a:cs typeface="Arial" panose="020B0604020202020204" pitchFamily="34" charset="0"/>
            </a:endParaRPr>
          </a:p>
          <a:p>
            <a:pPr indent="0">
              <a:spcBef>
                <a:spcPts val="0"/>
              </a:spcBef>
              <a:buNone/>
            </a:pPr>
            <a:endParaRPr lang="en-US" sz="4400" b="1" dirty="0">
              <a:solidFill>
                <a:schemeClr val="bg1"/>
              </a:solidFill>
              <a:latin typeface="Arial" panose="020B0604020202020204" pitchFamily="34" charset="0"/>
              <a:cs typeface="Arial" panose="020B0604020202020204" pitchFamily="34" charset="0"/>
            </a:endParaRPr>
          </a:p>
          <a:p>
            <a:pPr marL="914400" indent="-685800">
              <a:spcBef>
                <a:spcPts val="0"/>
              </a:spcBef>
            </a:pPr>
            <a:endParaRPr lang="en-US" sz="3600" dirty="0">
              <a:solidFill>
                <a:schemeClr val="bg1"/>
              </a:solidFill>
            </a:endParaRPr>
          </a:p>
          <a:p>
            <a:pPr indent="0" algn="ctr">
              <a:spcBef>
                <a:spcPts val="0"/>
              </a:spcBef>
              <a:buNone/>
            </a:pPr>
            <a:endParaRPr lang="en-US" sz="96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6B4DD56-ADFA-4A77-9727-4C753FA758BD}"/>
              </a:ext>
            </a:extLst>
          </p:cNvPr>
          <p:cNvSpPr txBox="1"/>
          <p:nvPr/>
        </p:nvSpPr>
        <p:spPr>
          <a:xfrm>
            <a:off x="2558005" y="6719104"/>
            <a:ext cx="184731" cy="369332"/>
          </a:xfrm>
          <a:prstGeom prst="rect">
            <a:avLst/>
          </a:prstGeom>
          <a:noFill/>
        </p:spPr>
        <p:txBody>
          <a:bodyPr wrap="none" rtlCol="0">
            <a:spAutoFit/>
          </a:bodyPr>
          <a:lstStyle/>
          <a:p>
            <a:endParaRPr lang="en-US" dirty="0"/>
          </a:p>
        </p:txBody>
      </p:sp>
      <p:pic>
        <p:nvPicPr>
          <p:cNvPr id="4" name="Picture 3" descr="A close up of a hat&#10;&#10;Description automatically generated">
            <a:extLst>
              <a:ext uri="{FF2B5EF4-FFF2-40B4-BE49-F238E27FC236}">
                <a16:creationId xmlns:a16="http://schemas.microsoft.com/office/drawing/2014/main" id="{DC561803-984E-4B73-8574-5B29F359AE2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14761" y="11711"/>
            <a:ext cx="2005602" cy="1749072"/>
          </a:xfrm>
          <a:prstGeom prst="rect">
            <a:avLst/>
          </a:prstGeom>
        </p:spPr>
      </p:pic>
    </p:spTree>
    <p:extLst>
      <p:ext uri="{BB962C8B-B14F-4D97-AF65-F5344CB8AC3E}">
        <p14:creationId xmlns:p14="http://schemas.microsoft.com/office/powerpoint/2010/main" val="1071213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p:txBody>
          <a:bodyPr>
            <a:normAutofit/>
          </a:bodyPr>
          <a:lstStyle/>
          <a:p>
            <a:pPr algn="ctr"/>
            <a:r>
              <a:rPr lang="en-US" b="1" dirty="0">
                <a:solidFill>
                  <a:srgbClr val="FFFF00"/>
                </a:solidFill>
                <a:latin typeface="Arial Black" panose="020B0A04020102020204" pitchFamily="34" charset="0"/>
              </a:rPr>
              <a:t>Critical Thinking</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609600" y="2381366"/>
            <a:ext cx="10972800" cy="2884106"/>
          </a:xfrm>
          <a:effectLst/>
        </p:spPr>
        <p:txBody>
          <a:bodyPr>
            <a:normAutofit/>
          </a:bodyPr>
          <a:lstStyle/>
          <a:p>
            <a:pPr marL="968694" indent="-571500">
              <a:spcBef>
                <a:spcPts val="0"/>
              </a:spcBef>
              <a:spcAft>
                <a:spcPts val="0"/>
              </a:spcAft>
            </a:pPr>
            <a:r>
              <a:rPr lang="en-US" sz="3600" dirty="0">
                <a:solidFill>
                  <a:schemeClr val="bg1"/>
                </a:solidFill>
                <a:effectLst/>
                <a:latin typeface="Calibri" panose="020F0502020204030204" pitchFamily="34" charset="0"/>
                <a:ea typeface="Calibri" panose="020F0502020204030204" pitchFamily="34" charset="0"/>
              </a:rPr>
              <a:t>1830 - Charles Lyell wrote “Principles of Geology”</a:t>
            </a:r>
          </a:p>
          <a:p>
            <a:pPr marL="968694" indent="-571500">
              <a:spcBef>
                <a:spcPts val="0"/>
              </a:spcBef>
              <a:spcAft>
                <a:spcPts val="0"/>
              </a:spcAft>
            </a:pPr>
            <a:r>
              <a:rPr lang="en-US" dirty="0">
                <a:latin typeface="Calibri" panose="020F0502020204030204" pitchFamily="34" charset="0"/>
                <a:ea typeface="Calibri" panose="020F0502020204030204" pitchFamily="34" charset="0"/>
              </a:rPr>
              <a:t>1859 – Darwin wrote “Origin of the Species”</a:t>
            </a:r>
            <a:r>
              <a:rPr lang="en-US" sz="3600" dirty="0">
                <a:solidFill>
                  <a:schemeClr val="bg1"/>
                </a:solidFill>
                <a:effectLst/>
                <a:latin typeface="Calibri" panose="020F0502020204030204" pitchFamily="34" charset="0"/>
                <a:ea typeface="Calibri" panose="020F0502020204030204" pitchFamily="34" charset="0"/>
              </a:rPr>
              <a:t> </a:t>
            </a:r>
          </a:p>
          <a:p>
            <a:pPr marL="968694" indent="-571500">
              <a:spcBef>
                <a:spcPts val="0"/>
              </a:spcBef>
              <a:spcAft>
                <a:spcPts val="0"/>
              </a:spcAft>
            </a:pPr>
            <a:r>
              <a:rPr lang="en-US" dirty="0">
                <a:latin typeface="Calibri" panose="020F0502020204030204" pitchFamily="34" charset="0"/>
                <a:ea typeface="Calibri" panose="020F0502020204030204" pitchFamily="34" charset="0"/>
              </a:rPr>
              <a:t>Prior to these works, there was no mention of long ages or gaps in the genealogies by either theologians or scientists</a:t>
            </a:r>
            <a:endParaRPr lang="en-US" sz="3600" dirty="0">
              <a:solidFill>
                <a:schemeClr val="bg1"/>
              </a:solidFill>
              <a:effectLst/>
              <a:latin typeface="Calibri" panose="020F0502020204030204" pitchFamily="34" charset="0"/>
              <a:ea typeface="Calibri" panose="020F0502020204030204" pitchFamily="34" charset="0"/>
            </a:endParaRPr>
          </a:p>
          <a:p>
            <a:pPr marL="968694" indent="-571500">
              <a:spcBef>
                <a:spcPts val="0"/>
              </a:spcBef>
              <a:spcAft>
                <a:spcPts val="0"/>
              </a:spcAft>
            </a:pPr>
            <a:endParaRPr lang="en-US" sz="36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4400" b="1" dirty="0">
              <a:solidFill>
                <a:schemeClr val="bg1"/>
              </a:solidFill>
              <a:latin typeface="Arial" panose="020B0604020202020204" pitchFamily="34" charset="0"/>
              <a:cs typeface="Arial" panose="020B0604020202020204" pitchFamily="34" charset="0"/>
            </a:endParaRPr>
          </a:p>
          <a:p>
            <a:pPr indent="0">
              <a:spcBef>
                <a:spcPts val="0"/>
              </a:spcBef>
              <a:buNone/>
            </a:pPr>
            <a:endParaRPr lang="en-US" sz="4400" b="1" dirty="0">
              <a:solidFill>
                <a:schemeClr val="bg1"/>
              </a:solidFill>
              <a:latin typeface="Arial" panose="020B0604020202020204" pitchFamily="34" charset="0"/>
              <a:cs typeface="Arial" panose="020B0604020202020204" pitchFamily="34" charset="0"/>
            </a:endParaRPr>
          </a:p>
          <a:p>
            <a:pPr indent="0">
              <a:spcBef>
                <a:spcPts val="0"/>
              </a:spcBef>
              <a:buNone/>
            </a:pPr>
            <a:endParaRPr lang="en-US" sz="4400" b="1" dirty="0">
              <a:solidFill>
                <a:schemeClr val="bg1"/>
              </a:solidFill>
              <a:latin typeface="Arial" panose="020B0604020202020204" pitchFamily="34" charset="0"/>
              <a:cs typeface="Arial" panose="020B0604020202020204" pitchFamily="34" charset="0"/>
            </a:endParaRPr>
          </a:p>
          <a:p>
            <a:pPr marL="914400" indent="-685800">
              <a:spcBef>
                <a:spcPts val="0"/>
              </a:spcBef>
            </a:pPr>
            <a:endParaRPr lang="en-US" sz="3600" dirty="0">
              <a:solidFill>
                <a:schemeClr val="bg1"/>
              </a:solidFill>
            </a:endParaRPr>
          </a:p>
          <a:p>
            <a:pPr indent="0" algn="ctr">
              <a:spcBef>
                <a:spcPts val="0"/>
              </a:spcBef>
              <a:buNone/>
            </a:pPr>
            <a:endParaRPr lang="en-US" sz="96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6B4DD56-ADFA-4A77-9727-4C753FA758BD}"/>
              </a:ext>
            </a:extLst>
          </p:cNvPr>
          <p:cNvSpPr txBox="1"/>
          <p:nvPr/>
        </p:nvSpPr>
        <p:spPr>
          <a:xfrm>
            <a:off x="2558005" y="6719104"/>
            <a:ext cx="184731" cy="369332"/>
          </a:xfrm>
          <a:prstGeom prst="rect">
            <a:avLst/>
          </a:prstGeom>
          <a:noFill/>
        </p:spPr>
        <p:txBody>
          <a:bodyPr wrap="none" rtlCol="0">
            <a:spAutoFit/>
          </a:bodyPr>
          <a:lstStyle/>
          <a:p>
            <a:endParaRPr lang="en-US" dirty="0"/>
          </a:p>
        </p:txBody>
      </p:sp>
      <p:pic>
        <p:nvPicPr>
          <p:cNvPr id="4" name="Picture 3" descr="A close up of a hat&#10;&#10;Description automatically generated">
            <a:extLst>
              <a:ext uri="{FF2B5EF4-FFF2-40B4-BE49-F238E27FC236}">
                <a16:creationId xmlns:a16="http://schemas.microsoft.com/office/drawing/2014/main" id="{2233234B-2DCC-4C5F-96E4-95997EC8115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77231" y="148308"/>
            <a:ext cx="2266932" cy="1976976"/>
          </a:xfrm>
          <a:prstGeom prst="rect">
            <a:avLst/>
          </a:prstGeom>
        </p:spPr>
      </p:pic>
    </p:spTree>
    <p:extLst>
      <p:ext uri="{BB962C8B-B14F-4D97-AF65-F5344CB8AC3E}">
        <p14:creationId xmlns:p14="http://schemas.microsoft.com/office/powerpoint/2010/main" val="9428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p:txBody>
          <a:bodyPr>
            <a:normAutofit/>
          </a:bodyPr>
          <a:lstStyle/>
          <a:p>
            <a:pPr algn="ctr"/>
            <a:r>
              <a:rPr lang="en-US" b="1" dirty="0">
                <a:solidFill>
                  <a:srgbClr val="FFFF00"/>
                </a:solidFill>
                <a:latin typeface="Arial Black" panose="020B0A04020102020204" pitchFamily="34" charset="0"/>
              </a:rPr>
              <a:t>Critical Thinking</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838200" y="1528091"/>
            <a:ext cx="10515600" cy="5112049"/>
          </a:xfrm>
        </p:spPr>
        <p:txBody>
          <a:bodyPr>
            <a:normAutofit fontScale="92500"/>
          </a:bodyPr>
          <a:lstStyle/>
          <a:p>
            <a:pPr marR="0" indent="0">
              <a:spcBef>
                <a:spcPts val="0"/>
              </a:spcBef>
              <a:spcAft>
                <a:spcPts val="0"/>
              </a:spcAft>
              <a:buNone/>
            </a:pPr>
            <a:endParaRPr lang="en-US" sz="3600" dirty="0">
              <a:solidFill>
                <a:schemeClr val="bg1"/>
              </a:solidFill>
              <a:effectLst/>
              <a:latin typeface="Calibri" panose="020F0502020204030204" pitchFamily="34" charset="0"/>
              <a:ea typeface="Calibri" panose="020F0502020204030204" pitchFamily="34" charset="0"/>
            </a:endParaRPr>
          </a:p>
          <a:p>
            <a:pPr indent="0">
              <a:spcBef>
                <a:spcPts val="0"/>
              </a:spcBef>
              <a:buNone/>
            </a:pPr>
            <a:r>
              <a:rPr lang="en-US" sz="3900" b="1" dirty="0">
                <a:solidFill>
                  <a:schemeClr val="bg1"/>
                </a:solidFill>
                <a:latin typeface="Arial" panose="020B0604020202020204" pitchFamily="34" charset="0"/>
                <a:cs typeface="Arial" panose="020B0604020202020204" pitchFamily="34" charset="0"/>
              </a:rPr>
              <a:t>“</a:t>
            </a:r>
            <a:r>
              <a:rPr lang="en-US" sz="3900" dirty="0">
                <a:solidFill>
                  <a:schemeClr val="bg1"/>
                </a:solidFill>
                <a:latin typeface="Arial" panose="020B0604020202020204" pitchFamily="34" charset="0"/>
                <a:cs typeface="Arial" panose="020B0604020202020204" pitchFamily="34" charset="0"/>
              </a:rPr>
              <a:t>This gnat-straining and camel-swallowing way of reading the simple Hebrew verb “fathered” puts a gap between each of the patriarchs in Genesis 5 and 11 …Such a totally preposterous misreading of the text never occurred to anyone in the entire history of the Church before the late nineteenth century.”</a:t>
            </a:r>
          </a:p>
          <a:p>
            <a:pPr indent="0">
              <a:spcBef>
                <a:spcPts val="0"/>
              </a:spcBef>
              <a:buNone/>
            </a:pPr>
            <a:endParaRPr lang="en-US" sz="4400" b="1" dirty="0">
              <a:solidFill>
                <a:schemeClr val="bg1"/>
              </a:solidFill>
              <a:latin typeface="Arial" panose="020B0604020202020204" pitchFamily="34" charset="0"/>
              <a:cs typeface="Arial" panose="020B0604020202020204" pitchFamily="34" charset="0"/>
            </a:endParaRPr>
          </a:p>
          <a:p>
            <a:pPr indent="0">
              <a:spcBef>
                <a:spcPts val="0"/>
              </a:spcBef>
              <a:buNone/>
            </a:pPr>
            <a:r>
              <a:rPr lang="en-US" sz="2200" b="1" dirty="0">
                <a:solidFill>
                  <a:schemeClr val="bg1"/>
                </a:solidFill>
                <a:latin typeface="Arial" panose="020B0604020202020204" pitchFamily="34" charset="0"/>
                <a:cs typeface="Arial" panose="020B0604020202020204" pitchFamily="34" charset="0"/>
              </a:rPr>
              <a:t>James B. Jordan, “Creation in Six Days,” Canon Press, Moscow, ID, 1999, p 99</a:t>
            </a:r>
          </a:p>
          <a:p>
            <a:pPr indent="0">
              <a:spcBef>
                <a:spcPts val="0"/>
              </a:spcBef>
              <a:buNone/>
            </a:pPr>
            <a:endParaRPr lang="en-US" sz="4400" b="1" dirty="0">
              <a:solidFill>
                <a:schemeClr val="bg1"/>
              </a:solidFill>
              <a:latin typeface="Arial" panose="020B0604020202020204" pitchFamily="34" charset="0"/>
              <a:cs typeface="Arial" panose="020B0604020202020204" pitchFamily="34" charset="0"/>
            </a:endParaRPr>
          </a:p>
          <a:p>
            <a:pPr indent="0">
              <a:spcBef>
                <a:spcPts val="0"/>
              </a:spcBef>
              <a:buNone/>
            </a:pPr>
            <a:endParaRPr lang="en-US" sz="4400" b="1" dirty="0">
              <a:solidFill>
                <a:schemeClr val="bg1"/>
              </a:solidFill>
              <a:latin typeface="Arial" panose="020B0604020202020204" pitchFamily="34" charset="0"/>
              <a:cs typeface="Arial" panose="020B0604020202020204" pitchFamily="34" charset="0"/>
            </a:endParaRPr>
          </a:p>
          <a:p>
            <a:pPr marL="914400" indent="-685800">
              <a:spcBef>
                <a:spcPts val="0"/>
              </a:spcBef>
            </a:pPr>
            <a:endParaRPr lang="en-US" sz="3600" dirty="0">
              <a:solidFill>
                <a:schemeClr val="bg1"/>
              </a:solidFill>
            </a:endParaRPr>
          </a:p>
          <a:p>
            <a:pPr indent="0" algn="ctr">
              <a:spcBef>
                <a:spcPts val="0"/>
              </a:spcBef>
              <a:buNone/>
            </a:pPr>
            <a:endParaRPr lang="en-US" sz="96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6B4DD56-ADFA-4A77-9727-4C753FA758BD}"/>
              </a:ext>
            </a:extLst>
          </p:cNvPr>
          <p:cNvSpPr txBox="1"/>
          <p:nvPr/>
        </p:nvSpPr>
        <p:spPr>
          <a:xfrm>
            <a:off x="2558005" y="6719104"/>
            <a:ext cx="184731" cy="369332"/>
          </a:xfrm>
          <a:prstGeom prst="rect">
            <a:avLst/>
          </a:prstGeom>
          <a:noFill/>
        </p:spPr>
        <p:txBody>
          <a:bodyPr wrap="none" rtlCol="0">
            <a:spAutoFit/>
          </a:bodyPr>
          <a:lstStyle/>
          <a:p>
            <a:endParaRPr lang="en-US" dirty="0"/>
          </a:p>
        </p:txBody>
      </p:sp>
      <p:pic>
        <p:nvPicPr>
          <p:cNvPr id="4" name="Picture 3" descr="A close up of a hat&#10;&#10;Description automatically generated">
            <a:extLst>
              <a:ext uri="{FF2B5EF4-FFF2-40B4-BE49-F238E27FC236}">
                <a16:creationId xmlns:a16="http://schemas.microsoft.com/office/drawing/2014/main" id="{316E8E32-BC91-4247-984D-6286C4FC174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25068" y="-41878"/>
            <a:ext cx="2266932" cy="1976976"/>
          </a:xfrm>
          <a:prstGeom prst="rect">
            <a:avLst/>
          </a:prstGeom>
        </p:spPr>
      </p:pic>
    </p:spTree>
    <p:extLst>
      <p:ext uri="{BB962C8B-B14F-4D97-AF65-F5344CB8AC3E}">
        <p14:creationId xmlns:p14="http://schemas.microsoft.com/office/powerpoint/2010/main" val="1987596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1918578" y="365136"/>
            <a:ext cx="8549015" cy="1325563"/>
          </a:xfrm>
        </p:spPr>
        <p:txBody>
          <a:bodyPr>
            <a:normAutofit/>
          </a:bodyPr>
          <a:lstStyle/>
          <a:p>
            <a:pPr algn="ctr"/>
            <a:r>
              <a:rPr lang="en-US" sz="5400" b="1" dirty="0">
                <a:solidFill>
                  <a:srgbClr val="FFFF00"/>
                </a:solidFill>
                <a:latin typeface="Arial Black" panose="020B0A04020102020204" pitchFamily="34" charset="0"/>
              </a:rPr>
              <a:t>Critical Thinking</a:t>
            </a:r>
          </a:p>
        </p:txBody>
      </p:sp>
      <p:sp>
        <p:nvSpPr>
          <p:cNvPr id="5" name="Content Placeholder 4">
            <a:extLst>
              <a:ext uri="{FF2B5EF4-FFF2-40B4-BE49-F238E27FC236}">
                <a16:creationId xmlns:a16="http://schemas.microsoft.com/office/drawing/2014/main" id="{E1E51096-1D7B-457A-B1D1-EFC749757D88}"/>
              </a:ext>
            </a:extLst>
          </p:cNvPr>
          <p:cNvSpPr>
            <a:spLocks noGrp="1"/>
          </p:cNvSpPr>
          <p:nvPr>
            <p:ph idx="1"/>
          </p:nvPr>
        </p:nvSpPr>
        <p:spPr>
          <a:xfrm>
            <a:off x="362079" y="1454448"/>
            <a:ext cx="11586490" cy="5403551"/>
          </a:xfrm>
        </p:spPr>
        <p:txBody>
          <a:bodyPr>
            <a:normAutofit lnSpcReduction="10000"/>
          </a:bodyPr>
          <a:lstStyle/>
          <a:p>
            <a:r>
              <a:rPr lang="en-US" sz="4000" dirty="0">
                <a:solidFill>
                  <a:schemeClr val="bg1"/>
                </a:solidFill>
              </a:rPr>
              <a:t>Good hermeneutics dictates we use:</a:t>
            </a:r>
          </a:p>
          <a:p>
            <a:pPr lvl="1"/>
            <a:r>
              <a:rPr lang="en-US" sz="3600" dirty="0">
                <a:solidFill>
                  <a:srgbClr val="FFFF00"/>
                </a:solidFill>
              </a:rPr>
              <a:t>Context</a:t>
            </a:r>
            <a:r>
              <a:rPr lang="en-US" sz="3600" dirty="0">
                <a:solidFill>
                  <a:schemeClr val="bg1"/>
                </a:solidFill>
              </a:rPr>
              <a:t> </a:t>
            </a:r>
          </a:p>
          <a:p>
            <a:pPr lvl="2"/>
            <a:r>
              <a:rPr lang="en-US" sz="3200" dirty="0">
                <a:solidFill>
                  <a:schemeClr val="bg1"/>
                </a:solidFill>
              </a:rPr>
              <a:t>Scripture interprets scripture</a:t>
            </a:r>
          </a:p>
          <a:p>
            <a:pPr lvl="2"/>
            <a:r>
              <a:rPr lang="en-US" sz="3200" dirty="0">
                <a:solidFill>
                  <a:schemeClr val="bg1"/>
                </a:solidFill>
              </a:rPr>
              <a:t>We have Biblical cross references that confirm father/son relationships</a:t>
            </a:r>
          </a:p>
          <a:p>
            <a:pPr lvl="1"/>
            <a:r>
              <a:rPr lang="en-US" sz="3600" dirty="0">
                <a:solidFill>
                  <a:srgbClr val="FFFF00"/>
                </a:solidFill>
              </a:rPr>
              <a:t>The explicit constrains the implicit</a:t>
            </a:r>
          </a:p>
          <a:p>
            <a:pPr lvl="2"/>
            <a:r>
              <a:rPr lang="en-US" sz="3200" dirty="0">
                <a:solidFill>
                  <a:schemeClr val="bg1"/>
                </a:solidFill>
              </a:rPr>
              <a:t>Straightforward reading unless otherwise indicated</a:t>
            </a:r>
          </a:p>
          <a:p>
            <a:pPr lvl="2"/>
            <a:r>
              <a:rPr lang="en-US" sz="3200" dirty="0">
                <a:solidFill>
                  <a:schemeClr val="bg1"/>
                </a:solidFill>
              </a:rPr>
              <a:t>Pattern of father/son relationships</a:t>
            </a:r>
          </a:p>
          <a:p>
            <a:pPr lvl="3"/>
            <a:r>
              <a:rPr lang="en-US" sz="2800" dirty="0">
                <a:solidFill>
                  <a:schemeClr val="bg1"/>
                </a:solidFill>
              </a:rPr>
              <a:t>No Biblical evidence that ‘yalad’ means ancestor rather than father  (CAN does NOT mean ALWAYS)</a:t>
            </a:r>
            <a:endParaRPr lang="en-US" sz="3000" dirty="0">
              <a:solidFill>
                <a:schemeClr val="bg1"/>
              </a:solidFill>
            </a:endParaRPr>
          </a:p>
          <a:p>
            <a:pPr lvl="2"/>
            <a:r>
              <a:rPr lang="en-US" sz="3200" dirty="0">
                <a:solidFill>
                  <a:schemeClr val="bg1"/>
                </a:solidFill>
              </a:rPr>
              <a:t>Specified number of years between father and son (with a checksum to prevent copying errors)</a:t>
            </a:r>
          </a:p>
          <a:p>
            <a:pPr marL="914400" lvl="2" indent="0">
              <a:buNone/>
            </a:pPr>
            <a:endParaRPr lang="en-US" dirty="0">
              <a:solidFill>
                <a:schemeClr val="bg1"/>
              </a:solidFill>
            </a:endParaRPr>
          </a:p>
        </p:txBody>
      </p:sp>
      <p:pic>
        <p:nvPicPr>
          <p:cNvPr id="4" name="Picture 3" descr="A close up of a hat&#10;&#10;Description automatically generated">
            <a:extLst>
              <a:ext uri="{FF2B5EF4-FFF2-40B4-BE49-F238E27FC236}">
                <a16:creationId xmlns:a16="http://schemas.microsoft.com/office/drawing/2014/main" id="{1FFD2238-6C9A-48EE-B8CC-F27223E59A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66642" y="293746"/>
            <a:ext cx="2457450" cy="2143125"/>
          </a:xfrm>
          <a:prstGeom prst="rect">
            <a:avLst/>
          </a:prstGeom>
        </p:spPr>
      </p:pic>
    </p:spTree>
    <p:extLst>
      <p:ext uri="{BB962C8B-B14F-4D97-AF65-F5344CB8AC3E}">
        <p14:creationId xmlns:p14="http://schemas.microsoft.com/office/powerpoint/2010/main" val="35272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4" dur="1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1918578" y="365136"/>
            <a:ext cx="8549015" cy="1325563"/>
          </a:xfrm>
        </p:spPr>
        <p:txBody>
          <a:bodyPr>
            <a:normAutofit/>
          </a:bodyPr>
          <a:lstStyle/>
          <a:p>
            <a:pPr algn="ctr"/>
            <a:r>
              <a:rPr lang="en-US" b="1" dirty="0">
                <a:solidFill>
                  <a:srgbClr val="FFFF00"/>
                </a:solidFill>
                <a:latin typeface="Arial Black" panose="020B0A04020102020204" pitchFamily="34" charset="0"/>
              </a:rPr>
              <a:t>Dr. Andrew Steinmann on Long Ages</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224493" y="1604307"/>
            <a:ext cx="11673658" cy="5075741"/>
          </a:xfrm>
        </p:spPr>
        <p:txBody>
          <a:bodyPr>
            <a:normAutofit/>
          </a:bodyPr>
          <a:lstStyle/>
          <a:p>
            <a:pPr marL="457200" marR="0">
              <a:spcBef>
                <a:spcPts val="0"/>
              </a:spcBef>
              <a:spcAft>
                <a:spcPts val="0"/>
              </a:spcAft>
            </a:pPr>
            <a:r>
              <a:rPr lang="en-US" dirty="0">
                <a:solidFill>
                  <a:schemeClr val="bg1"/>
                </a:solidFill>
                <a:effectLst/>
                <a:latin typeface="Calibri" panose="020F0502020204030204" pitchFamily="34" charset="0"/>
                <a:ea typeface="Calibri" panose="020F0502020204030204" pitchFamily="34" charset="0"/>
              </a:rPr>
              <a:t>“Because evolutionary theory – and long age dogma – has become so widespread among scientists and so accepted in today’s world, many conservative biblical commentators have felt the need to somehow produce an explanation of Genesis’ creation account that can be seen as being in harmony with what much of the educated world now accepts as established fact.  </a:t>
            </a:r>
            <a:r>
              <a:rPr lang="en-US" dirty="0">
                <a:solidFill>
                  <a:srgbClr val="FFFF00"/>
                </a:solidFill>
                <a:effectLst/>
                <a:latin typeface="Calibri" panose="020F0502020204030204" pitchFamily="34" charset="0"/>
                <a:ea typeface="Calibri" panose="020F0502020204030204" pitchFamily="34" charset="0"/>
              </a:rPr>
              <a:t>Such explanations, which try to accommodate the billions of years that many scientists believe were needed for evolution, inevitably do violence to the teaching of Scripture.  These explanations not only deny the plain meaning of Genesis, but they also inevitably lead to denial of basic Christian doctrine, such as the atoning work of Christ.  Moreover, they often require ungrammatical and unreasonable readings of the text of Genesis.”  </a:t>
            </a:r>
          </a:p>
          <a:p>
            <a:pPr marL="457200" marR="0">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rPr>
              <a:t>Dr. Andrew Steinmann, “Hebrew professor:  Genesis teaches six solar days!” Creation 36(1):48-51, January 2014</a:t>
            </a:r>
          </a:p>
          <a:p>
            <a:pPr marL="0" indent="0">
              <a:buNone/>
            </a:pPr>
            <a:endParaRPr lang="en-US" sz="9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649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1918578" y="365136"/>
            <a:ext cx="8549015" cy="1325563"/>
          </a:xfrm>
        </p:spPr>
        <p:txBody>
          <a:bodyPr>
            <a:normAutofit/>
          </a:bodyPr>
          <a:lstStyle/>
          <a:p>
            <a:pPr algn="ctr"/>
            <a:r>
              <a:rPr lang="en-US" b="1" dirty="0">
                <a:solidFill>
                  <a:srgbClr val="FFFF00"/>
                </a:solidFill>
                <a:latin typeface="Arial Black" panose="020B0A04020102020204" pitchFamily="34" charset="0"/>
              </a:rPr>
              <a:t>Dr. Andrew Steinmann on Gaps</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502920" y="1690699"/>
            <a:ext cx="11170919" cy="4802165"/>
          </a:xfrm>
        </p:spPr>
        <p:txBody>
          <a:bodyPr>
            <a:normAutofit lnSpcReduction="10000"/>
          </a:bodyPr>
          <a:lstStyle/>
          <a:p>
            <a:pPr marL="457200" marR="0">
              <a:spcBef>
                <a:spcPts val="0"/>
              </a:spcBef>
              <a:spcAft>
                <a:spcPts val="0"/>
              </a:spcAft>
            </a:pP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[possible gaps in the genealogies of Genesis 5 and 11] does not, however, require an old earth that is millions or billions of years old.  Instead, it simply argues that the earth is older than the 6000 years that can be obtained by a simple arithmetic calculation based on the Genesis 5 and 11 genealogies.”  </a:t>
            </a:r>
          </a:p>
          <a:p>
            <a:pPr marL="45720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endParaRPr>
          </a:p>
          <a:p>
            <a:pPr marR="0" indent="0">
              <a:spcBef>
                <a:spcPts val="0"/>
              </a:spcBef>
              <a:spcAft>
                <a:spcPts val="0"/>
              </a:spcAft>
              <a:buNone/>
            </a:pPr>
            <a:endParaRPr lang="en-US" sz="3200" dirty="0">
              <a:solidFill>
                <a:schemeClr val="bg1"/>
              </a:solidFill>
              <a:effectLst/>
              <a:latin typeface="Calibri" panose="020F0502020204030204" pitchFamily="34" charset="0"/>
              <a:ea typeface="Calibri" panose="020F0502020204030204" pitchFamily="34" charset="0"/>
            </a:endParaRPr>
          </a:p>
          <a:p>
            <a:pPr marL="457200" marR="0">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rPr>
              <a:t>Dr. Andrew Steinmann, Hebrew professor:  ‘</a:t>
            </a:r>
            <a:r>
              <a:rPr lang="en-US" sz="2000" dirty="0">
                <a:solidFill>
                  <a:schemeClr val="bg1"/>
                </a:solidFill>
                <a:latin typeface="Calibri" panose="020F0502020204030204" pitchFamily="34" charset="0"/>
                <a:ea typeface="Calibri" panose="020F0502020204030204" pitchFamily="34" charset="0"/>
              </a:rPr>
              <a:t>Gaps in the Genealogies of Genesis 5 and 11? ‘, Bibliotheca Sacra, April-June 2017</a:t>
            </a:r>
            <a:endParaRPr lang="en-US" sz="2000" dirty="0">
              <a:solidFill>
                <a:schemeClr val="bg1"/>
              </a:solidFill>
              <a:effectLst/>
              <a:latin typeface="Calibri" panose="020F0502020204030204" pitchFamily="34" charset="0"/>
              <a:ea typeface="Calibri" panose="020F0502020204030204" pitchFamily="34" charset="0"/>
            </a:endParaRPr>
          </a:p>
          <a:p>
            <a:pPr marL="0" indent="0">
              <a:buNone/>
            </a:pPr>
            <a:endParaRPr lang="en-US" sz="9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121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723418" y="365136"/>
            <a:ext cx="10911911" cy="1325563"/>
          </a:xfrm>
        </p:spPr>
        <p:txBody>
          <a:bodyPr>
            <a:normAutofit/>
          </a:bodyPr>
          <a:lstStyle/>
          <a:p>
            <a:pPr algn="ctr"/>
            <a:r>
              <a:rPr lang="en-US" b="1" dirty="0">
                <a:solidFill>
                  <a:srgbClr val="FFFF00"/>
                </a:solidFill>
                <a:latin typeface="Arial Black" panose="020B0A04020102020204" pitchFamily="34" charset="0"/>
              </a:rPr>
              <a:t>Objection Based on Egyptian Chronology</a:t>
            </a:r>
          </a:p>
        </p:txBody>
      </p:sp>
      <p:sp>
        <p:nvSpPr>
          <p:cNvPr id="7" name="TextBox 6">
            <a:extLst>
              <a:ext uri="{FF2B5EF4-FFF2-40B4-BE49-F238E27FC236}">
                <a16:creationId xmlns:a16="http://schemas.microsoft.com/office/drawing/2014/main" id="{C6B4DD56-ADFA-4A77-9727-4C753FA758BD}"/>
              </a:ext>
            </a:extLst>
          </p:cNvPr>
          <p:cNvSpPr txBox="1"/>
          <p:nvPr/>
        </p:nvSpPr>
        <p:spPr>
          <a:xfrm>
            <a:off x="2558005" y="6719104"/>
            <a:ext cx="184731" cy="369332"/>
          </a:xfrm>
          <a:prstGeom prst="rect">
            <a:avLst/>
          </a:prstGeom>
          <a:noFill/>
        </p:spPr>
        <p:txBody>
          <a:bodyPr wrap="none" rtlCol="0">
            <a:spAutoFit/>
          </a:bodyPr>
          <a:lstStyle/>
          <a:p>
            <a:endParaRPr lang="en-US" dirty="0"/>
          </a:p>
        </p:txBody>
      </p:sp>
      <p:sp>
        <p:nvSpPr>
          <p:cNvPr id="5" name="Content Placeholder 4">
            <a:extLst>
              <a:ext uri="{FF2B5EF4-FFF2-40B4-BE49-F238E27FC236}">
                <a16:creationId xmlns:a16="http://schemas.microsoft.com/office/drawing/2014/main" id="{E9583CE3-D53E-47B8-AF27-9E492356599A}"/>
              </a:ext>
            </a:extLst>
          </p:cNvPr>
          <p:cNvSpPr>
            <a:spLocks noGrp="1"/>
          </p:cNvSpPr>
          <p:nvPr>
            <p:ph idx="1"/>
          </p:nvPr>
        </p:nvSpPr>
        <p:spPr>
          <a:xfrm>
            <a:off x="460269" y="1632419"/>
            <a:ext cx="11175060" cy="5271608"/>
          </a:xfrm>
        </p:spPr>
        <p:txBody>
          <a:bodyPr>
            <a:normAutofit fontScale="92500" lnSpcReduction="10000"/>
          </a:bodyPr>
          <a:lstStyle/>
          <a:p>
            <a:pPr lvl="1"/>
            <a:r>
              <a:rPr lang="en-US" sz="3500" dirty="0">
                <a:solidFill>
                  <a:schemeClr val="bg1"/>
                </a:solidFill>
              </a:rPr>
              <a:t>Did the Egyptian pyramids survive the flood?</a:t>
            </a:r>
            <a:endParaRPr lang="en-US" sz="3100" dirty="0">
              <a:solidFill>
                <a:schemeClr val="bg1"/>
              </a:solidFill>
            </a:endParaRPr>
          </a:p>
          <a:p>
            <a:pPr lvl="2"/>
            <a:r>
              <a:rPr lang="en-US" sz="3500" dirty="0">
                <a:solidFill>
                  <a:schemeClr val="bg1"/>
                </a:solidFill>
              </a:rPr>
              <a:t>No signs of water damage</a:t>
            </a:r>
          </a:p>
          <a:p>
            <a:pPr lvl="2"/>
            <a:r>
              <a:rPr lang="en-US" sz="3500" dirty="0">
                <a:solidFill>
                  <a:schemeClr val="bg1"/>
                </a:solidFill>
              </a:rPr>
              <a:t>They are on top of sedimentary layers containing fossils from the flood</a:t>
            </a:r>
          </a:p>
          <a:p>
            <a:pPr lvl="1"/>
            <a:r>
              <a:rPr lang="en-US" sz="3500" dirty="0">
                <a:solidFill>
                  <a:schemeClr val="bg1"/>
                </a:solidFill>
              </a:rPr>
              <a:t>The “Patterns of Evidence” series of films shows that there is evidence for the Bible’s history in Egypt if you look in the right place.</a:t>
            </a:r>
          </a:p>
          <a:p>
            <a:pPr lvl="1"/>
            <a:r>
              <a:rPr lang="en-US" sz="3500" dirty="0">
                <a:solidFill>
                  <a:schemeClr val="bg1"/>
                </a:solidFill>
              </a:rPr>
              <a:t>Even mainstream Egyptologists agree that the Egyptian dates are inflated (too old)?</a:t>
            </a:r>
          </a:p>
          <a:p>
            <a:pPr lvl="1"/>
            <a:r>
              <a:rPr lang="en-US" sz="3500" dirty="0">
                <a:solidFill>
                  <a:schemeClr val="bg1"/>
                </a:solidFill>
              </a:rPr>
              <a:t>We should trust God’s word rather than fallable man’s word.</a:t>
            </a:r>
          </a:p>
          <a:p>
            <a:pPr marL="457200" lvl="1" indent="0">
              <a:buNone/>
            </a:pPr>
            <a:endParaRPr lang="en-US" sz="3500" dirty="0">
              <a:solidFill>
                <a:schemeClr val="bg1"/>
              </a:solidFill>
            </a:endParaRPr>
          </a:p>
          <a:p>
            <a:pPr marL="457200" lvl="1" indent="0">
              <a:buNone/>
            </a:pPr>
            <a:r>
              <a:rPr lang="en-US" sz="1800" dirty="0">
                <a:solidFill>
                  <a:schemeClr val="bg1"/>
                </a:solidFill>
              </a:rPr>
              <a:t>                                                                               Prayer News, Creation Ministries International, April 2020, Page 1</a:t>
            </a:r>
          </a:p>
        </p:txBody>
      </p:sp>
    </p:spTree>
    <p:extLst>
      <p:ext uri="{BB962C8B-B14F-4D97-AF65-F5344CB8AC3E}">
        <p14:creationId xmlns:p14="http://schemas.microsoft.com/office/powerpoint/2010/main" val="15442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a:xfrm>
            <a:off x="723418" y="365136"/>
            <a:ext cx="10911911" cy="1325563"/>
          </a:xfrm>
        </p:spPr>
        <p:txBody>
          <a:bodyPr>
            <a:normAutofit/>
          </a:bodyPr>
          <a:lstStyle/>
          <a:p>
            <a:pPr algn="ctr"/>
            <a:r>
              <a:rPr lang="en-US" b="1" dirty="0">
                <a:solidFill>
                  <a:srgbClr val="FFFF00"/>
                </a:solidFill>
                <a:latin typeface="Arial Black" panose="020B0A04020102020204" pitchFamily="34" charset="0"/>
              </a:rPr>
              <a:t>Scientific Evidence</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642395" y="1412112"/>
            <a:ext cx="11235621" cy="5231756"/>
          </a:xfrm>
        </p:spPr>
        <p:txBody>
          <a:bodyPr>
            <a:normAutofit/>
          </a:bodyPr>
          <a:lstStyle/>
          <a:p>
            <a:pPr marL="457200">
              <a:spcBef>
                <a:spcPts val="0"/>
              </a:spcBef>
            </a:pPr>
            <a:r>
              <a:rPr lang="en-US" sz="3600" dirty="0">
                <a:solidFill>
                  <a:schemeClr val="bg1"/>
                </a:solidFill>
                <a:effectLst/>
                <a:latin typeface="Calibri" panose="020F0502020204030204" pitchFamily="34" charset="0"/>
                <a:ea typeface="Calibri" panose="020F0502020204030204" pitchFamily="34" charset="0"/>
              </a:rPr>
              <a:t>There is NO scientific evidence which proves an old earth</a:t>
            </a:r>
          </a:p>
          <a:p>
            <a:pPr marL="914400" lvl="1">
              <a:spcBef>
                <a:spcPts val="0"/>
              </a:spcBef>
            </a:pPr>
            <a:r>
              <a:rPr lang="en-US" sz="3200" dirty="0">
                <a:solidFill>
                  <a:schemeClr val="bg1"/>
                </a:solidFill>
                <a:latin typeface="Calibri" panose="020F0502020204030204" pitchFamily="34" charset="0"/>
                <a:ea typeface="Calibri" panose="020F0502020204030204" pitchFamily="34" charset="0"/>
              </a:rPr>
              <a:t>Radiometric dating is based on assumptions and does NOT prove an old earth.</a:t>
            </a:r>
            <a:endParaRPr lang="en-US" sz="3200" dirty="0">
              <a:solidFill>
                <a:schemeClr val="bg1"/>
              </a:solidFill>
              <a:effectLst/>
              <a:latin typeface="Calibri" panose="020F0502020204030204" pitchFamily="34" charset="0"/>
              <a:ea typeface="Calibri" panose="020F0502020204030204" pitchFamily="34" charset="0"/>
            </a:endParaRPr>
          </a:p>
          <a:p>
            <a:pPr marL="457200">
              <a:spcBef>
                <a:spcPts val="0"/>
              </a:spcBef>
            </a:pPr>
            <a:r>
              <a:rPr lang="en-US" sz="3600" dirty="0">
                <a:solidFill>
                  <a:schemeClr val="bg1"/>
                </a:solidFill>
                <a:latin typeface="Calibri" panose="020F0502020204030204" pitchFamily="34" charset="0"/>
                <a:ea typeface="Calibri" panose="020F0502020204030204" pitchFamily="34" charset="0"/>
              </a:rPr>
              <a:t>There is significant evidence to affirm the Biblical age of the earth</a:t>
            </a:r>
            <a:endParaRPr lang="en-US" sz="3200" dirty="0">
              <a:solidFill>
                <a:schemeClr val="bg1"/>
              </a:solidFill>
              <a:latin typeface="Calibri" panose="020F0502020204030204" pitchFamily="34" charset="0"/>
              <a:ea typeface="Calibri" panose="020F0502020204030204" pitchFamily="34" charset="0"/>
            </a:endParaRPr>
          </a:p>
          <a:p>
            <a:pPr marL="914400" lvl="1">
              <a:spcBef>
                <a:spcPts val="0"/>
              </a:spcBef>
            </a:pPr>
            <a:r>
              <a:rPr lang="en-US" sz="3200" dirty="0">
                <a:solidFill>
                  <a:schemeClr val="bg1"/>
                </a:solidFill>
                <a:effectLst/>
                <a:latin typeface="Calibri" panose="020F0502020204030204" pitchFamily="34" charset="0"/>
                <a:ea typeface="Calibri" panose="020F0502020204030204" pitchFamily="34" charset="0"/>
              </a:rPr>
              <a:t>Soft tissue, red blood cells, and DNA in Dinosaurs</a:t>
            </a:r>
          </a:p>
          <a:p>
            <a:pPr marL="914400" lvl="1">
              <a:spcBef>
                <a:spcPts val="0"/>
              </a:spcBef>
            </a:pPr>
            <a:r>
              <a:rPr lang="en-US" sz="3200" dirty="0">
                <a:solidFill>
                  <a:schemeClr val="bg1"/>
                </a:solidFill>
                <a:effectLst/>
                <a:latin typeface="Calibri" panose="020F0502020204030204" pitchFamily="34" charset="0"/>
                <a:ea typeface="Calibri" panose="020F0502020204030204" pitchFamily="34" charset="0"/>
              </a:rPr>
              <a:t>Y Chromosome and Mitochondrial DNA</a:t>
            </a:r>
          </a:p>
          <a:p>
            <a:pPr marL="914400" lvl="1">
              <a:spcBef>
                <a:spcPts val="0"/>
              </a:spcBef>
            </a:pPr>
            <a:r>
              <a:rPr lang="en-US" sz="3200" dirty="0">
                <a:solidFill>
                  <a:schemeClr val="bg1"/>
                </a:solidFill>
                <a:latin typeface="Calibri" panose="020F0502020204030204" pitchFamily="34" charset="0"/>
                <a:ea typeface="Calibri" panose="020F0502020204030204" pitchFamily="34" charset="0"/>
              </a:rPr>
              <a:t>Geologic evidence of a recent worldwide flood</a:t>
            </a:r>
          </a:p>
          <a:p>
            <a:pPr marL="914400" lvl="1">
              <a:spcBef>
                <a:spcPts val="0"/>
              </a:spcBef>
            </a:pPr>
            <a:r>
              <a:rPr lang="en-US" sz="3200" dirty="0">
                <a:solidFill>
                  <a:schemeClr val="bg1"/>
                </a:solidFill>
                <a:effectLst/>
                <a:latin typeface="Calibri" panose="020F0502020204030204" pitchFamily="34" charset="0"/>
                <a:ea typeface="Calibri" panose="020F0502020204030204" pitchFamily="34" charset="0"/>
              </a:rPr>
              <a:t>Mt. St. Helen’s eruption</a:t>
            </a:r>
          </a:p>
          <a:p>
            <a:pPr marL="914400" lvl="1">
              <a:spcBef>
                <a:spcPts val="0"/>
              </a:spcBef>
            </a:pPr>
            <a:r>
              <a:rPr lang="en-US" sz="3200" dirty="0">
                <a:solidFill>
                  <a:schemeClr val="bg1"/>
                </a:solidFill>
                <a:latin typeface="Calibri" panose="020F0502020204030204" pitchFamily="34" charset="0"/>
                <a:ea typeface="Calibri" panose="020F0502020204030204" pitchFamily="34" charset="0"/>
              </a:rPr>
              <a:t>Many others</a:t>
            </a:r>
            <a:endParaRPr lang="en-US" sz="32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6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600" dirty="0">
              <a:solidFill>
                <a:schemeClr val="bg1"/>
              </a:solidFill>
              <a:effectLst/>
              <a:latin typeface="Calibri" panose="020F0502020204030204" pitchFamily="34" charset="0"/>
              <a:ea typeface="Calibri" panose="020F0502020204030204" pitchFamily="34" charset="0"/>
            </a:endParaRPr>
          </a:p>
          <a:p>
            <a:pPr marL="457200">
              <a:spcBef>
                <a:spcPts val="0"/>
              </a:spcBef>
            </a:pPr>
            <a:endParaRPr lang="en-US" sz="4400" dirty="0">
              <a:solidFill>
                <a:schemeClr val="bg1"/>
              </a:solidFill>
              <a:effectLst/>
              <a:latin typeface="Calibri" panose="020F0502020204030204" pitchFamily="34" charset="0"/>
              <a:ea typeface="Calibri" panose="020F0502020204030204" pitchFamily="34" charset="0"/>
            </a:endParaRPr>
          </a:p>
          <a:p>
            <a:pPr marL="914400" lvl="1">
              <a:spcBef>
                <a:spcPts val="0"/>
              </a:spcBef>
            </a:pPr>
            <a:endParaRPr lang="en-US" sz="28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6B4DD56-ADFA-4A77-9727-4C753FA758BD}"/>
              </a:ext>
            </a:extLst>
          </p:cNvPr>
          <p:cNvSpPr txBox="1"/>
          <p:nvPr/>
        </p:nvSpPr>
        <p:spPr>
          <a:xfrm>
            <a:off x="2558005" y="6719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514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08E-D8D2-4497-B280-6935056B172C}"/>
              </a:ext>
            </a:extLst>
          </p:cNvPr>
          <p:cNvSpPr>
            <a:spLocks noGrp="1"/>
          </p:cNvSpPr>
          <p:nvPr>
            <p:ph type="title"/>
          </p:nvPr>
        </p:nvSpPr>
        <p:spPr/>
        <p:txBody>
          <a:bodyPr>
            <a:normAutofit/>
          </a:bodyPr>
          <a:lstStyle/>
          <a:p>
            <a:pPr algn="ctr"/>
            <a:r>
              <a:rPr lang="en-US" b="1" dirty="0">
                <a:solidFill>
                  <a:srgbClr val="FFFF00"/>
                </a:solidFill>
                <a:latin typeface="Arial Black" panose="020B0A04020102020204" pitchFamily="34" charset="0"/>
              </a:rPr>
              <a:t>Where Do We Go from Here?</a:t>
            </a:r>
          </a:p>
        </p:txBody>
      </p:sp>
      <p:sp>
        <p:nvSpPr>
          <p:cNvPr id="3" name="Content Placeholder 2">
            <a:extLst>
              <a:ext uri="{FF2B5EF4-FFF2-40B4-BE49-F238E27FC236}">
                <a16:creationId xmlns:a16="http://schemas.microsoft.com/office/drawing/2014/main" id="{8E1F719C-850B-4FB0-B22C-03486E9BF23C}"/>
              </a:ext>
            </a:extLst>
          </p:cNvPr>
          <p:cNvSpPr>
            <a:spLocks noGrp="1"/>
          </p:cNvSpPr>
          <p:nvPr>
            <p:ph idx="1"/>
          </p:nvPr>
        </p:nvSpPr>
        <p:spPr>
          <a:xfrm>
            <a:off x="838200" y="1847211"/>
            <a:ext cx="10515600" cy="4001267"/>
          </a:xfrm>
        </p:spPr>
        <p:txBody>
          <a:bodyPr>
            <a:normAutofit/>
          </a:bodyPr>
          <a:lstStyle/>
          <a:p>
            <a:pPr marR="0" indent="0">
              <a:spcBef>
                <a:spcPts val="0"/>
              </a:spcBef>
              <a:spcAft>
                <a:spcPts val="0"/>
              </a:spcAft>
              <a:buNone/>
            </a:pPr>
            <a:endParaRPr lang="en-US" sz="3600" dirty="0">
              <a:solidFill>
                <a:schemeClr val="bg1"/>
              </a:solidFill>
              <a:effectLst/>
              <a:latin typeface="Calibri" panose="020F0502020204030204" pitchFamily="34" charset="0"/>
              <a:ea typeface="Calibri" panose="020F0502020204030204" pitchFamily="34" charset="0"/>
            </a:endParaRPr>
          </a:p>
          <a:p>
            <a:pPr indent="0">
              <a:spcBef>
                <a:spcPts val="0"/>
              </a:spcBef>
              <a:buNone/>
            </a:pPr>
            <a:r>
              <a:rPr lang="en-US" sz="4400" b="1" dirty="0">
                <a:solidFill>
                  <a:schemeClr val="bg1"/>
                </a:solidFill>
                <a:latin typeface="Arial" panose="020B0604020202020204" pitchFamily="34" charset="0"/>
                <a:cs typeface="Arial" panose="020B0604020202020204" pitchFamily="34" charset="0"/>
              </a:rPr>
              <a:t>When our synod does not make a statement on the age of the earth, are we compromising God’s word  simply to accommodate evolutionists?</a:t>
            </a:r>
          </a:p>
          <a:p>
            <a:pPr marL="914400" indent="-685800">
              <a:spcBef>
                <a:spcPts val="0"/>
              </a:spcBef>
            </a:pPr>
            <a:endParaRPr lang="en-US" sz="3600" dirty="0">
              <a:solidFill>
                <a:schemeClr val="bg1"/>
              </a:solidFill>
            </a:endParaRPr>
          </a:p>
          <a:p>
            <a:pPr indent="0" algn="ctr">
              <a:spcBef>
                <a:spcPts val="0"/>
              </a:spcBef>
              <a:buNone/>
            </a:pPr>
            <a:endParaRPr lang="en-US" sz="96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a:p>
            <a:pPr indent="0">
              <a:spcBef>
                <a:spcPts val="0"/>
              </a:spcBef>
              <a:buNone/>
            </a:pPr>
            <a:endParaRPr lang="en-US" sz="3200" dirty="0">
              <a:solidFill>
                <a:schemeClr val="bg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6B4DD56-ADFA-4A77-9727-4C753FA758BD}"/>
              </a:ext>
            </a:extLst>
          </p:cNvPr>
          <p:cNvSpPr txBox="1"/>
          <p:nvPr/>
        </p:nvSpPr>
        <p:spPr>
          <a:xfrm>
            <a:off x="2558005" y="6719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0025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8AE0-AE22-4EAF-8B8B-08B9BE97DEE7}"/>
              </a:ext>
            </a:extLst>
          </p:cNvPr>
          <p:cNvSpPr>
            <a:spLocks noGrp="1"/>
          </p:cNvSpPr>
          <p:nvPr>
            <p:ph type="title"/>
          </p:nvPr>
        </p:nvSpPr>
        <p:spPr/>
        <p:txBody>
          <a:bodyPr/>
          <a:lstStyle/>
          <a:p>
            <a:r>
              <a:rPr lang="en-US" dirty="0"/>
              <a:t>The Exodus of Our Youth</a:t>
            </a:r>
          </a:p>
        </p:txBody>
      </p:sp>
      <p:sp>
        <p:nvSpPr>
          <p:cNvPr id="3" name="Content Placeholder 2">
            <a:extLst>
              <a:ext uri="{FF2B5EF4-FFF2-40B4-BE49-F238E27FC236}">
                <a16:creationId xmlns:a16="http://schemas.microsoft.com/office/drawing/2014/main" id="{85BEE169-DFBE-4388-8B23-74044C69B4F1}"/>
              </a:ext>
            </a:extLst>
          </p:cNvPr>
          <p:cNvSpPr>
            <a:spLocks noGrp="1"/>
          </p:cNvSpPr>
          <p:nvPr>
            <p:ph idx="1"/>
          </p:nvPr>
        </p:nvSpPr>
        <p:spPr>
          <a:xfrm>
            <a:off x="699608" y="1310394"/>
            <a:ext cx="10893020" cy="5378841"/>
          </a:xfrm>
        </p:spPr>
        <p:txBody>
          <a:bodyPr/>
          <a:lstStyle/>
          <a:p>
            <a:pPr lvl="0"/>
            <a:r>
              <a:rPr lang="en-US" dirty="0">
                <a:solidFill>
                  <a:srgbClr val="FFFF00"/>
                </a:solidFill>
              </a:rPr>
              <a:t>Six</a:t>
            </a:r>
            <a:r>
              <a:rPr lang="en-US" dirty="0"/>
              <a:t> independent studies have confirmed that over </a:t>
            </a:r>
            <a:r>
              <a:rPr lang="en-US" b="1" dirty="0"/>
              <a:t>60% of youth are leaving the church</a:t>
            </a:r>
            <a:r>
              <a:rPr lang="en-US" dirty="0"/>
              <a:t>. The main reasons for this exodus include:</a:t>
            </a:r>
          </a:p>
          <a:p>
            <a:pPr lvl="1"/>
            <a:r>
              <a:rPr lang="en-US" sz="2400" dirty="0"/>
              <a:t>Christianity is shallow and too exclusive</a:t>
            </a:r>
          </a:p>
          <a:p>
            <a:pPr lvl="1"/>
            <a:r>
              <a:rPr lang="en-US" sz="2400" dirty="0"/>
              <a:t>The church appears to be </a:t>
            </a:r>
            <a:r>
              <a:rPr lang="en-US" sz="2400" dirty="0">
                <a:solidFill>
                  <a:srgbClr val="FFFF00"/>
                </a:solidFill>
              </a:rPr>
              <a:t>anti-science</a:t>
            </a:r>
          </a:p>
          <a:p>
            <a:pPr lvl="1"/>
            <a:r>
              <a:rPr lang="en-US" sz="2400" dirty="0"/>
              <a:t>Learning about </a:t>
            </a:r>
            <a:r>
              <a:rPr lang="en-US" sz="2400" dirty="0">
                <a:solidFill>
                  <a:srgbClr val="FFFF00"/>
                </a:solidFill>
              </a:rPr>
              <a:t>evolution</a:t>
            </a:r>
            <a:r>
              <a:rPr lang="en-US" sz="2400" dirty="0"/>
              <a:t> in college </a:t>
            </a:r>
          </a:p>
          <a:p>
            <a:pPr lvl="1"/>
            <a:r>
              <a:rPr lang="en-US" sz="2400" dirty="0"/>
              <a:t>Lack of specific or </a:t>
            </a:r>
            <a:r>
              <a:rPr lang="en-US" sz="2400" dirty="0">
                <a:solidFill>
                  <a:srgbClr val="FFFF00"/>
                </a:solidFill>
              </a:rPr>
              <a:t>scientific evidence </a:t>
            </a:r>
            <a:r>
              <a:rPr lang="en-US" sz="2400" dirty="0"/>
              <a:t>for a creator </a:t>
            </a:r>
          </a:p>
          <a:p>
            <a:pPr lvl="1"/>
            <a:r>
              <a:rPr lang="en-US" sz="2400" dirty="0"/>
              <a:t>College is a hostile environment towards Christianity</a:t>
            </a:r>
          </a:p>
          <a:p>
            <a:pPr lvl="1"/>
            <a:r>
              <a:rPr lang="en-US" sz="2400" dirty="0"/>
              <a:t>The teaching of </a:t>
            </a:r>
            <a:r>
              <a:rPr lang="en-US" sz="2400" dirty="0">
                <a:solidFill>
                  <a:srgbClr val="FFFF00"/>
                </a:solidFill>
              </a:rPr>
              <a:t>moral relativism</a:t>
            </a:r>
          </a:p>
          <a:p>
            <a:pPr marL="511135" lvl="1" indent="0">
              <a:buNone/>
            </a:pPr>
            <a:endParaRPr lang="en-US" sz="2400" dirty="0">
              <a:solidFill>
                <a:srgbClr val="FFFF00"/>
              </a:solidFill>
            </a:endParaRPr>
          </a:p>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Studies include:  Pew Research, Nehemiah Institute, Barna Group, Lifeway Research, Answers in Genesis and Americas Research Group and the Public Religion Research Institute</a:t>
            </a:r>
            <a:endParaRPr lang="en-US" sz="2000" dirty="0"/>
          </a:p>
          <a:p>
            <a:endParaRPr lang="en-US" dirty="0"/>
          </a:p>
        </p:txBody>
      </p:sp>
      <p:sp>
        <p:nvSpPr>
          <p:cNvPr id="4" name="Rectangle 3">
            <a:extLst>
              <a:ext uri="{FF2B5EF4-FFF2-40B4-BE49-F238E27FC236}">
                <a16:creationId xmlns:a16="http://schemas.microsoft.com/office/drawing/2014/main" id="{C56A13B0-E4FD-46B5-805F-A7A8416C28CE}"/>
              </a:ext>
            </a:extLst>
          </p:cNvPr>
          <p:cNvSpPr/>
          <p:nvPr/>
        </p:nvSpPr>
        <p:spPr bwMode="auto">
          <a:xfrm>
            <a:off x="10167515" y="6431485"/>
            <a:ext cx="2024485" cy="42651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072478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1" y="338099"/>
            <a:ext cx="11590020" cy="1688821"/>
          </a:xfrm>
        </p:spPr>
        <p:txBody>
          <a:bodyPr>
            <a:normAutofit fontScale="90000"/>
          </a:bodyPr>
          <a:lstStyle/>
          <a:p>
            <a:r>
              <a:rPr lang="en-US" sz="4400" b="1" dirty="0">
                <a:solidFill>
                  <a:srgbClr val="FFFF00"/>
                </a:solidFill>
                <a:latin typeface="Arial Black" panose="020B0A04020102020204" pitchFamily="34" charset="0"/>
              </a:rPr>
              <a:t>We ask your support in getting this overture to your circuits and later to your districts!</a:t>
            </a:r>
            <a:endParaRPr lang="en-US" sz="4400" b="1" dirty="0">
              <a:solidFill>
                <a:schemeClr val="bg1"/>
              </a:solidFill>
              <a:latin typeface="Arial Black" panose="020B0A040201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807" y="5369941"/>
            <a:ext cx="1996112" cy="1487103"/>
          </a:xfrm>
          <a:prstGeom prst="rect">
            <a:avLst/>
          </a:prstGeom>
        </p:spPr>
      </p:pic>
      <p:sp>
        <p:nvSpPr>
          <p:cNvPr id="5" name="TextBox 4"/>
          <p:cNvSpPr txBox="1"/>
          <p:nvPr/>
        </p:nvSpPr>
        <p:spPr>
          <a:xfrm>
            <a:off x="7881487" y="6468177"/>
            <a:ext cx="2646878" cy="369332"/>
          </a:xfrm>
          <a:prstGeom prst="rect">
            <a:avLst/>
          </a:prstGeom>
          <a:noFill/>
        </p:spPr>
        <p:txBody>
          <a:bodyPr wrap="none" rtlCol="0">
            <a:spAutoFit/>
          </a:bodyPr>
          <a:lstStyle/>
          <a:p>
            <a:r>
              <a:rPr lang="en-US" dirty="0">
                <a:solidFill>
                  <a:schemeClr val="bg1"/>
                </a:solidFill>
              </a:rPr>
              <a:t>In the Beginning, God…</a:t>
            </a:r>
          </a:p>
        </p:txBody>
      </p:sp>
      <p:sp>
        <p:nvSpPr>
          <p:cNvPr id="2" name="TextBox 1">
            <a:extLst>
              <a:ext uri="{FF2B5EF4-FFF2-40B4-BE49-F238E27FC236}">
                <a16:creationId xmlns:a16="http://schemas.microsoft.com/office/drawing/2014/main" id="{820ABD42-1C48-48E2-974F-FE4A687CF4FA}"/>
              </a:ext>
            </a:extLst>
          </p:cNvPr>
          <p:cNvSpPr txBox="1"/>
          <p:nvPr/>
        </p:nvSpPr>
        <p:spPr>
          <a:xfrm>
            <a:off x="298177" y="1865753"/>
            <a:ext cx="11771742" cy="5632311"/>
          </a:xfrm>
          <a:prstGeom prst="rect">
            <a:avLst/>
          </a:prstGeom>
          <a:noFill/>
        </p:spPr>
        <p:txBody>
          <a:bodyPr wrap="square" rtlCol="0">
            <a:spAutoFit/>
          </a:bodyPr>
          <a:lstStyle/>
          <a:p>
            <a:pPr marL="514350" indent="-514350">
              <a:buFont typeface="+mj-lt"/>
              <a:buAutoNum type="arabicPeriod"/>
            </a:pPr>
            <a:r>
              <a:rPr lang="en-US" sz="3600" dirty="0">
                <a:solidFill>
                  <a:schemeClr val="bg1"/>
                </a:solidFill>
              </a:rPr>
              <a:t>Let your pastor know you support this overture!</a:t>
            </a:r>
          </a:p>
          <a:p>
            <a:pPr marL="514350" indent="-514350">
              <a:buFont typeface="+mj-lt"/>
              <a:buAutoNum type="arabicPeriod"/>
            </a:pPr>
            <a:r>
              <a:rPr lang="en-US" sz="3600" dirty="0">
                <a:solidFill>
                  <a:schemeClr val="bg1"/>
                </a:solidFill>
              </a:rPr>
              <a:t>Discuss this with your friends!</a:t>
            </a:r>
          </a:p>
          <a:p>
            <a:pPr marL="514350" indent="-514350">
              <a:buFont typeface="+mj-lt"/>
              <a:buAutoNum type="arabicPeriod"/>
            </a:pPr>
            <a:r>
              <a:rPr lang="en-US" sz="3600" dirty="0">
                <a:solidFill>
                  <a:schemeClr val="bg1"/>
                </a:solidFill>
              </a:rPr>
              <a:t>Attend circuit forums!</a:t>
            </a:r>
          </a:p>
          <a:p>
            <a:pPr marL="514350" indent="-514350">
              <a:buFont typeface="+mj-lt"/>
              <a:buAutoNum type="arabicPeriod"/>
            </a:pPr>
            <a:r>
              <a:rPr lang="en-US" sz="3600" dirty="0">
                <a:solidFill>
                  <a:schemeClr val="bg1"/>
                </a:solidFill>
              </a:rPr>
              <a:t>Use this video or slides to talk to your church!</a:t>
            </a:r>
          </a:p>
          <a:p>
            <a:pPr marL="514350" indent="-514350">
              <a:buFont typeface="+mj-lt"/>
              <a:buAutoNum type="arabicPeriod"/>
            </a:pPr>
            <a:r>
              <a:rPr lang="en-US" sz="3600" dirty="0">
                <a:solidFill>
                  <a:schemeClr val="bg1"/>
                </a:solidFill>
              </a:rPr>
              <a:t>Invite a DSOC speaker to come to your church!</a:t>
            </a:r>
          </a:p>
          <a:p>
            <a:pPr marL="514350" indent="-514350">
              <a:buFont typeface="+mj-lt"/>
              <a:buAutoNum type="arabicPeriod"/>
            </a:pPr>
            <a:r>
              <a:rPr lang="en-US" sz="3600" dirty="0">
                <a:solidFill>
                  <a:schemeClr val="bg1"/>
                </a:solidFill>
              </a:rPr>
              <a:t>Elect delegates to the District Convention who support</a:t>
            </a:r>
          </a:p>
          <a:p>
            <a:r>
              <a:rPr lang="en-US" sz="3600" dirty="0">
                <a:solidFill>
                  <a:schemeClr val="bg1"/>
                </a:solidFill>
              </a:rPr>
              <a:t>         young earth creation!</a:t>
            </a:r>
          </a:p>
          <a:p>
            <a:r>
              <a:rPr lang="en-US" sz="3600" dirty="0">
                <a:solidFill>
                  <a:schemeClr val="bg1"/>
                </a:solidFill>
              </a:rPr>
              <a:t>7.  Write leaders in the synod expressing your</a:t>
            </a:r>
          </a:p>
          <a:p>
            <a:r>
              <a:rPr lang="en-US" sz="3600" dirty="0">
                <a:solidFill>
                  <a:schemeClr val="bg1"/>
                </a:solidFill>
              </a:rPr>
              <a:t>          support!</a:t>
            </a:r>
          </a:p>
          <a:p>
            <a:endParaRPr lang="en-US" sz="3600" dirty="0">
              <a:solidFill>
                <a:schemeClr val="bg1"/>
              </a:solidFill>
            </a:endParaRPr>
          </a:p>
        </p:txBody>
      </p:sp>
    </p:spTree>
    <p:extLst>
      <p:ext uri="{BB962C8B-B14F-4D97-AF65-F5344CB8AC3E}">
        <p14:creationId xmlns:p14="http://schemas.microsoft.com/office/powerpoint/2010/main" val="27182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6" name="Picture 5">
            <a:extLst>
              <a:ext uri="{FF2B5EF4-FFF2-40B4-BE49-F238E27FC236}">
                <a16:creationId xmlns:a16="http://schemas.microsoft.com/office/drawing/2014/main" id="{AAB3E6A4-949B-4A56-9C59-44CB1BA6C2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96870" y="1008498"/>
            <a:ext cx="6369767" cy="4841023"/>
          </a:xfrm>
          <a:prstGeom prst="rect">
            <a:avLst/>
          </a:prstGeom>
        </p:spPr>
      </p:pic>
    </p:spTree>
    <p:extLst>
      <p:ext uri="{BB962C8B-B14F-4D97-AF65-F5344CB8AC3E}">
        <p14:creationId xmlns:p14="http://schemas.microsoft.com/office/powerpoint/2010/main" val="291552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0" y="112305"/>
            <a:ext cx="8994273" cy="6745705"/>
          </a:xfrm>
          <a:prstGeom prst="rect">
            <a:avLst/>
          </a:prstGeom>
        </p:spPr>
      </p:pic>
    </p:spTree>
    <p:extLst>
      <p:ext uri="{BB962C8B-B14F-4D97-AF65-F5344CB8AC3E}">
        <p14:creationId xmlns:p14="http://schemas.microsoft.com/office/powerpoint/2010/main" val="344123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341" y="236630"/>
            <a:ext cx="8513011" cy="6384759"/>
          </a:xfrm>
          <a:prstGeom prst="rect">
            <a:avLst/>
          </a:prstGeom>
        </p:spPr>
      </p:pic>
    </p:spTree>
    <p:extLst>
      <p:ext uri="{BB962C8B-B14F-4D97-AF65-F5344CB8AC3E}">
        <p14:creationId xmlns:p14="http://schemas.microsoft.com/office/powerpoint/2010/main" val="2303847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8AE0-AE22-4EAF-8B8B-08B9BE97DEE7}"/>
              </a:ext>
            </a:extLst>
          </p:cNvPr>
          <p:cNvSpPr>
            <a:spLocks noGrp="1"/>
          </p:cNvSpPr>
          <p:nvPr>
            <p:ph type="title"/>
          </p:nvPr>
        </p:nvSpPr>
        <p:spPr/>
        <p:txBody>
          <a:bodyPr/>
          <a:lstStyle/>
          <a:p>
            <a:r>
              <a:rPr lang="en-US" dirty="0"/>
              <a:t>2019 LCMS Synod Resolution</a:t>
            </a:r>
          </a:p>
        </p:txBody>
      </p:sp>
      <p:sp>
        <p:nvSpPr>
          <p:cNvPr id="3" name="Content Placeholder 2">
            <a:extLst>
              <a:ext uri="{FF2B5EF4-FFF2-40B4-BE49-F238E27FC236}">
                <a16:creationId xmlns:a16="http://schemas.microsoft.com/office/drawing/2014/main" id="{85BEE169-DFBE-4388-8B23-74044C69B4F1}"/>
              </a:ext>
            </a:extLst>
          </p:cNvPr>
          <p:cNvSpPr>
            <a:spLocks noGrp="1"/>
          </p:cNvSpPr>
          <p:nvPr>
            <p:ph idx="1"/>
          </p:nvPr>
        </p:nvSpPr>
        <p:spPr>
          <a:xfrm>
            <a:off x="601417" y="1419161"/>
            <a:ext cx="11138497" cy="5216809"/>
          </a:xfrm>
          <a:ln>
            <a:noFill/>
          </a:ln>
          <a:effectLst/>
        </p:spPr>
        <p:txBody>
          <a:bodyPr/>
          <a:lstStyle/>
          <a:p>
            <a:pPr lvl="0"/>
            <a:r>
              <a:rPr lang="en-US" dirty="0"/>
              <a:t>Creation in Six Natural Days</a:t>
            </a:r>
          </a:p>
          <a:p>
            <a:pPr lvl="1"/>
            <a:r>
              <a:rPr lang="en-US" dirty="0"/>
              <a:t>Eliminated Gap Theory</a:t>
            </a:r>
          </a:p>
          <a:p>
            <a:pPr lvl="1"/>
            <a:r>
              <a:rPr lang="en-US" dirty="0"/>
              <a:t>Eliminated Day Age Theory</a:t>
            </a:r>
          </a:p>
          <a:p>
            <a:r>
              <a:rPr lang="en-US" dirty="0"/>
              <a:t>Did not include a definitive statement on the age of the earth</a:t>
            </a:r>
          </a:p>
          <a:p>
            <a:r>
              <a:rPr lang="en-US" dirty="0"/>
              <a:t>Where else can “deep time” be “inserted” into the Bible?</a:t>
            </a:r>
          </a:p>
          <a:p>
            <a:pPr marL="511135" lvl="1" indent="0">
              <a:buNone/>
            </a:pPr>
            <a:endParaRPr lang="en-US" dirty="0">
              <a:solidFill>
                <a:srgbClr val="FFFF00"/>
              </a:solidFill>
            </a:endParaRPr>
          </a:p>
          <a:p>
            <a:pPr marL="511135" lvl="1" indent="0">
              <a:buNone/>
            </a:pPr>
            <a:endParaRPr lang="en-US" dirty="0">
              <a:solidFill>
                <a:srgbClr val="FFFF00"/>
              </a:solidFill>
            </a:endParaRPr>
          </a:p>
          <a:p>
            <a:pPr lvl="1"/>
            <a:endParaRPr lang="en-US" dirty="0">
              <a:solidFill>
                <a:srgbClr val="FFFF00"/>
              </a:solidFill>
            </a:endParaRPr>
          </a:p>
          <a:p>
            <a:endParaRPr lang="en-US" dirty="0"/>
          </a:p>
        </p:txBody>
      </p:sp>
      <p:sp>
        <p:nvSpPr>
          <p:cNvPr id="4" name="Rectangle 3">
            <a:extLst>
              <a:ext uri="{FF2B5EF4-FFF2-40B4-BE49-F238E27FC236}">
                <a16:creationId xmlns:a16="http://schemas.microsoft.com/office/drawing/2014/main" id="{A10CEC2A-4972-4831-84C7-DD5206AE1C6A}"/>
              </a:ext>
            </a:extLst>
          </p:cNvPr>
          <p:cNvSpPr/>
          <p:nvPr/>
        </p:nvSpPr>
        <p:spPr bwMode="auto">
          <a:xfrm>
            <a:off x="10139423" y="6580208"/>
            <a:ext cx="2052577" cy="277792"/>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83118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D96859-A3FB-4248-944A-77446B4AD28A}"/>
              </a:ext>
            </a:extLst>
          </p:cNvPr>
          <p:cNvGrpSpPr/>
          <p:nvPr/>
        </p:nvGrpSpPr>
        <p:grpSpPr>
          <a:xfrm>
            <a:off x="2251242" y="1382296"/>
            <a:ext cx="9612808" cy="5016758"/>
            <a:chOff x="727234" y="1382296"/>
            <a:chExt cx="9612807" cy="5016758"/>
          </a:xfrm>
        </p:grpSpPr>
        <p:sp>
          <p:nvSpPr>
            <p:cNvPr id="4" name="Text Box 6"/>
            <p:cNvSpPr txBox="1">
              <a:spLocks noChangeArrowheads="1"/>
            </p:cNvSpPr>
            <p:nvPr/>
          </p:nvSpPr>
          <p:spPr bwMode="auto">
            <a:xfrm>
              <a:off x="727234" y="1382296"/>
              <a:ext cx="4214812" cy="501675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tabLst>
                  <a:tab pos="3033713" algn="l"/>
                </a:tabLst>
                <a:defRPr>
                  <a:solidFill>
                    <a:schemeClr val="tx1"/>
                  </a:solidFill>
                  <a:latin typeface="Arial" charset="0"/>
                  <a:cs typeface="Arial" charset="0"/>
                </a:defRPr>
              </a:lvl1pPr>
              <a:lvl2pPr>
                <a:tabLst>
                  <a:tab pos="3033713" algn="l"/>
                </a:tabLst>
                <a:defRPr>
                  <a:solidFill>
                    <a:schemeClr val="tx1"/>
                  </a:solidFill>
                  <a:latin typeface="Arial" charset="0"/>
                  <a:cs typeface="Arial" charset="0"/>
                </a:defRPr>
              </a:lvl2pPr>
              <a:lvl3pPr>
                <a:tabLst>
                  <a:tab pos="3033713" algn="l"/>
                </a:tabLst>
                <a:defRPr>
                  <a:solidFill>
                    <a:schemeClr val="tx1"/>
                  </a:solidFill>
                  <a:latin typeface="Arial" charset="0"/>
                  <a:cs typeface="Arial" charset="0"/>
                </a:defRPr>
              </a:lvl3pPr>
              <a:lvl4pPr>
                <a:tabLst>
                  <a:tab pos="3033713" algn="l"/>
                </a:tabLst>
                <a:defRPr>
                  <a:solidFill>
                    <a:schemeClr val="tx1"/>
                  </a:solidFill>
                  <a:latin typeface="Arial" charset="0"/>
                  <a:cs typeface="Arial" charset="0"/>
                </a:defRPr>
              </a:lvl4pPr>
              <a:lvl5pPr>
                <a:tabLst>
                  <a:tab pos="3033713" algn="l"/>
                </a:tabLst>
                <a:defRPr>
                  <a:solidFill>
                    <a:schemeClr val="tx1"/>
                  </a:solidFill>
                  <a:latin typeface="Arial" charset="0"/>
                  <a:cs typeface="Arial" charset="0"/>
                </a:defRPr>
              </a:lvl5pPr>
              <a:lvl6pPr fontAlgn="base">
                <a:spcBef>
                  <a:spcPct val="0"/>
                </a:spcBef>
                <a:spcAft>
                  <a:spcPct val="0"/>
                </a:spcAft>
                <a:tabLst>
                  <a:tab pos="3033713" algn="l"/>
                </a:tabLst>
                <a:defRPr>
                  <a:solidFill>
                    <a:schemeClr val="tx1"/>
                  </a:solidFill>
                  <a:latin typeface="Arial" charset="0"/>
                  <a:cs typeface="Arial" charset="0"/>
                </a:defRPr>
              </a:lvl6pPr>
              <a:lvl7pPr fontAlgn="base">
                <a:spcBef>
                  <a:spcPct val="0"/>
                </a:spcBef>
                <a:spcAft>
                  <a:spcPct val="0"/>
                </a:spcAft>
                <a:tabLst>
                  <a:tab pos="3033713" algn="l"/>
                </a:tabLst>
                <a:defRPr>
                  <a:solidFill>
                    <a:schemeClr val="tx1"/>
                  </a:solidFill>
                  <a:latin typeface="Arial" charset="0"/>
                  <a:cs typeface="Arial" charset="0"/>
                </a:defRPr>
              </a:lvl7pPr>
              <a:lvl8pPr fontAlgn="base">
                <a:spcBef>
                  <a:spcPct val="0"/>
                </a:spcBef>
                <a:spcAft>
                  <a:spcPct val="0"/>
                </a:spcAft>
                <a:tabLst>
                  <a:tab pos="3033713" algn="l"/>
                </a:tabLst>
                <a:defRPr>
                  <a:solidFill>
                    <a:schemeClr val="tx1"/>
                  </a:solidFill>
                  <a:latin typeface="Arial" charset="0"/>
                  <a:cs typeface="Arial" charset="0"/>
                </a:defRPr>
              </a:lvl8pPr>
              <a:lvl9pPr fontAlgn="base">
                <a:spcBef>
                  <a:spcPct val="0"/>
                </a:spcBef>
                <a:spcAft>
                  <a:spcPct val="0"/>
                </a:spcAft>
                <a:tabLst>
                  <a:tab pos="3033713" algn="l"/>
                </a:tabLst>
                <a:defRPr>
                  <a:solidFill>
                    <a:schemeClr val="tx1"/>
                  </a:solidFill>
                  <a:latin typeface="Arial" charset="0"/>
                  <a:cs typeface="Arial" charset="0"/>
                </a:defRPr>
              </a:lvl9pPr>
            </a:lstStyle>
            <a:p>
              <a:pPr fontAlgn="base">
                <a:spcBef>
                  <a:spcPct val="0"/>
                </a:spcBef>
                <a:spcAft>
                  <a:spcPct val="0"/>
                </a:spcAft>
                <a:defRPr/>
              </a:pPr>
              <a:r>
                <a:rPr lang="en-US" sz="3200" kern="0" dirty="0">
                  <a:solidFill>
                    <a:srgbClr val="FFFFFF"/>
                  </a:solidFill>
                </a:rPr>
                <a:t>Adam	930</a:t>
              </a:r>
            </a:p>
            <a:p>
              <a:pPr fontAlgn="base">
                <a:spcBef>
                  <a:spcPct val="0"/>
                </a:spcBef>
                <a:spcAft>
                  <a:spcPct val="0"/>
                </a:spcAft>
                <a:defRPr/>
              </a:pPr>
              <a:r>
                <a:rPr lang="en-US" sz="3200" kern="0" dirty="0">
                  <a:solidFill>
                    <a:srgbClr val="FFFFFF"/>
                  </a:solidFill>
                </a:rPr>
                <a:t>Seth	912</a:t>
              </a:r>
            </a:p>
            <a:p>
              <a:pPr fontAlgn="base">
                <a:spcBef>
                  <a:spcPct val="0"/>
                </a:spcBef>
                <a:spcAft>
                  <a:spcPct val="0"/>
                </a:spcAft>
                <a:defRPr/>
              </a:pPr>
              <a:r>
                <a:rPr lang="en-US" sz="3200" kern="0" dirty="0">
                  <a:solidFill>
                    <a:srgbClr val="FFFFFF"/>
                  </a:solidFill>
                </a:rPr>
                <a:t>Enosh 	905</a:t>
              </a:r>
            </a:p>
            <a:p>
              <a:pPr fontAlgn="base">
                <a:spcBef>
                  <a:spcPct val="0"/>
                </a:spcBef>
                <a:spcAft>
                  <a:spcPct val="0"/>
                </a:spcAft>
                <a:defRPr/>
              </a:pPr>
              <a:r>
                <a:rPr lang="en-US" sz="3200" kern="0" dirty="0">
                  <a:solidFill>
                    <a:srgbClr val="FFFFFF"/>
                  </a:solidFill>
                </a:rPr>
                <a:t>Cainan 	910</a:t>
              </a:r>
            </a:p>
            <a:p>
              <a:pPr fontAlgn="base">
                <a:spcBef>
                  <a:spcPct val="0"/>
                </a:spcBef>
                <a:spcAft>
                  <a:spcPct val="0"/>
                </a:spcAft>
                <a:defRPr/>
              </a:pPr>
              <a:r>
                <a:rPr lang="en-US" sz="3200" kern="0" dirty="0">
                  <a:solidFill>
                    <a:srgbClr val="FFFFFF"/>
                  </a:solidFill>
                </a:rPr>
                <a:t>Mahalalel 	895</a:t>
              </a:r>
            </a:p>
            <a:p>
              <a:pPr fontAlgn="base">
                <a:spcBef>
                  <a:spcPct val="0"/>
                </a:spcBef>
                <a:spcAft>
                  <a:spcPct val="0"/>
                </a:spcAft>
                <a:defRPr/>
              </a:pPr>
              <a:r>
                <a:rPr lang="en-US" sz="3200" kern="0" dirty="0">
                  <a:solidFill>
                    <a:srgbClr val="FFFFFF"/>
                  </a:solidFill>
                </a:rPr>
                <a:t>Jared 	962</a:t>
              </a:r>
            </a:p>
            <a:p>
              <a:pPr fontAlgn="base">
                <a:spcBef>
                  <a:spcPct val="0"/>
                </a:spcBef>
                <a:spcAft>
                  <a:spcPct val="0"/>
                </a:spcAft>
                <a:defRPr/>
              </a:pPr>
              <a:r>
                <a:rPr lang="en-US" sz="3200" kern="0" dirty="0">
                  <a:solidFill>
                    <a:srgbClr val="FFFFFF"/>
                  </a:solidFill>
                </a:rPr>
                <a:t>Enoch 	365</a:t>
              </a:r>
            </a:p>
            <a:p>
              <a:pPr fontAlgn="base">
                <a:spcBef>
                  <a:spcPct val="0"/>
                </a:spcBef>
                <a:spcAft>
                  <a:spcPct val="0"/>
                </a:spcAft>
                <a:defRPr/>
              </a:pPr>
              <a:r>
                <a:rPr lang="en-US" sz="3200" kern="0" dirty="0">
                  <a:solidFill>
                    <a:srgbClr val="FFFFFF"/>
                  </a:solidFill>
                </a:rPr>
                <a:t>Methuselah 	969</a:t>
              </a:r>
            </a:p>
            <a:p>
              <a:pPr fontAlgn="base">
                <a:spcBef>
                  <a:spcPct val="0"/>
                </a:spcBef>
                <a:spcAft>
                  <a:spcPct val="0"/>
                </a:spcAft>
                <a:defRPr/>
              </a:pPr>
              <a:r>
                <a:rPr lang="en-US" sz="3200" kern="0" dirty="0">
                  <a:solidFill>
                    <a:srgbClr val="FFFFFF"/>
                  </a:solidFill>
                </a:rPr>
                <a:t>Lamech 	777</a:t>
              </a:r>
            </a:p>
            <a:p>
              <a:pPr fontAlgn="base">
                <a:spcBef>
                  <a:spcPct val="0"/>
                </a:spcBef>
                <a:spcAft>
                  <a:spcPct val="0"/>
                </a:spcAft>
                <a:defRPr/>
              </a:pPr>
              <a:r>
                <a:rPr lang="en-US" sz="3200" kern="0" dirty="0">
                  <a:solidFill>
                    <a:srgbClr val="FFFFFF"/>
                  </a:solidFill>
                </a:rPr>
                <a:t>Noah	950</a:t>
              </a:r>
            </a:p>
          </p:txBody>
        </p:sp>
        <p:sp>
          <p:nvSpPr>
            <p:cNvPr id="5" name="TextBox 4"/>
            <p:cNvSpPr txBox="1"/>
            <p:nvPr/>
          </p:nvSpPr>
          <p:spPr>
            <a:xfrm>
              <a:off x="4418011" y="1382296"/>
              <a:ext cx="5922030" cy="5016758"/>
            </a:xfrm>
            <a:prstGeom prst="rect">
              <a:avLst/>
            </a:prstGeom>
            <a:noFill/>
          </p:spPr>
          <p:txBody>
            <a:bodyPr wrap="square" rtlCol="0">
              <a:spAutoFit/>
            </a:bodyPr>
            <a:lstStyle/>
            <a:p>
              <a:pPr>
                <a:defRPr/>
              </a:pPr>
              <a:r>
                <a:rPr lang="en-US" dirty="0">
                  <a:solidFill>
                    <a:srgbClr val="000000"/>
                  </a:solidFill>
                  <a:latin typeface="Arial"/>
                  <a:cs typeface="Arial"/>
                </a:rPr>
                <a:t>            </a:t>
              </a:r>
              <a:r>
                <a:rPr lang="en-US" sz="3200" dirty="0">
                  <a:solidFill>
                    <a:srgbClr val="FFFFFF"/>
                  </a:solidFill>
                  <a:latin typeface="Arial"/>
                  <a:cs typeface="Arial"/>
                </a:rPr>
                <a:t>130       800</a:t>
              </a:r>
            </a:p>
            <a:p>
              <a:pPr>
                <a:defRPr/>
              </a:pPr>
              <a:r>
                <a:rPr lang="en-US" sz="3200" dirty="0">
                  <a:solidFill>
                    <a:srgbClr val="FFFFFF"/>
                  </a:solidFill>
                  <a:latin typeface="Arial"/>
                  <a:cs typeface="Arial"/>
                </a:rPr>
                <a:t>       105       807</a:t>
              </a:r>
            </a:p>
            <a:p>
              <a:pPr>
                <a:defRPr/>
              </a:pPr>
              <a:r>
                <a:rPr lang="en-US" sz="3200" dirty="0">
                  <a:solidFill>
                    <a:srgbClr val="FFFFFF"/>
                  </a:solidFill>
                  <a:latin typeface="Arial"/>
                  <a:cs typeface="Arial"/>
                </a:rPr>
                <a:t>         90       815</a:t>
              </a:r>
            </a:p>
            <a:p>
              <a:pPr>
                <a:defRPr/>
              </a:pPr>
              <a:r>
                <a:rPr lang="en-US" sz="3200" dirty="0">
                  <a:solidFill>
                    <a:srgbClr val="FFFFFF"/>
                  </a:solidFill>
                  <a:latin typeface="Arial"/>
                  <a:cs typeface="Arial"/>
                </a:rPr>
                <a:t>         70       840</a:t>
              </a:r>
            </a:p>
            <a:p>
              <a:pPr>
                <a:defRPr/>
              </a:pPr>
              <a:r>
                <a:rPr lang="en-US" sz="3200" dirty="0">
                  <a:solidFill>
                    <a:srgbClr val="000000"/>
                  </a:solidFill>
                  <a:latin typeface="Arial"/>
                  <a:cs typeface="Arial"/>
                </a:rPr>
                <a:t>         </a:t>
              </a:r>
              <a:r>
                <a:rPr lang="en-US" sz="3200" dirty="0">
                  <a:solidFill>
                    <a:srgbClr val="FFFFFF"/>
                  </a:solidFill>
                  <a:latin typeface="Arial"/>
                  <a:cs typeface="Arial"/>
                </a:rPr>
                <a:t>65       830</a:t>
              </a:r>
            </a:p>
            <a:p>
              <a:pPr>
                <a:defRPr/>
              </a:pPr>
              <a:r>
                <a:rPr lang="en-US" sz="3200" dirty="0">
                  <a:solidFill>
                    <a:srgbClr val="FFFFFF"/>
                  </a:solidFill>
                  <a:latin typeface="Arial"/>
                  <a:cs typeface="Arial"/>
                </a:rPr>
                <a:t>       162       800</a:t>
              </a:r>
            </a:p>
            <a:p>
              <a:pPr>
                <a:defRPr/>
              </a:pPr>
              <a:r>
                <a:rPr lang="en-US" sz="3200" dirty="0">
                  <a:solidFill>
                    <a:srgbClr val="FFFFFF"/>
                  </a:solidFill>
                  <a:latin typeface="Arial"/>
                  <a:cs typeface="Arial"/>
                </a:rPr>
                <a:t>         65       300</a:t>
              </a:r>
            </a:p>
            <a:p>
              <a:pPr>
                <a:defRPr/>
              </a:pPr>
              <a:r>
                <a:rPr lang="en-US" sz="3200" dirty="0">
                  <a:solidFill>
                    <a:srgbClr val="FFFFFF"/>
                  </a:solidFill>
                  <a:latin typeface="Arial"/>
                  <a:cs typeface="Arial"/>
                </a:rPr>
                <a:t>       187       782</a:t>
              </a:r>
            </a:p>
            <a:p>
              <a:pPr>
                <a:defRPr/>
              </a:pPr>
              <a:r>
                <a:rPr lang="en-US" sz="3200" dirty="0">
                  <a:solidFill>
                    <a:srgbClr val="FFFFFF"/>
                  </a:solidFill>
                  <a:latin typeface="Arial"/>
                  <a:cs typeface="Arial"/>
                </a:rPr>
                <a:t>       182       595</a:t>
              </a:r>
            </a:p>
            <a:p>
              <a:pPr>
                <a:defRPr/>
              </a:pPr>
              <a:r>
                <a:rPr lang="en-US" sz="3200" dirty="0">
                  <a:solidFill>
                    <a:srgbClr val="FFFFFF"/>
                  </a:solidFill>
                  <a:latin typeface="Arial"/>
                  <a:cs typeface="Arial"/>
                </a:rPr>
                <a:t>       502*     448 </a:t>
              </a:r>
              <a:r>
                <a:rPr lang="en-US" sz="2000" dirty="0">
                  <a:solidFill>
                    <a:srgbClr val="FFFFFF"/>
                  </a:solidFill>
                  <a:latin typeface="Arial"/>
                  <a:cs typeface="Arial"/>
                </a:rPr>
                <a:t>(Shem)</a:t>
              </a:r>
            </a:p>
          </p:txBody>
        </p:sp>
      </p:grpSp>
      <p:sp>
        <p:nvSpPr>
          <p:cNvPr id="6" name="TextBox 5"/>
          <p:cNvSpPr txBox="1"/>
          <p:nvPr/>
        </p:nvSpPr>
        <p:spPr>
          <a:xfrm>
            <a:off x="6466047" y="6348264"/>
            <a:ext cx="1402080" cy="584775"/>
          </a:xfrm>
          <a:prstGeom prst="rect">
            <a:avLst/>
          </a:prstGeom>
          <a:noFill/>
        </p:spPr>
        <p:txBody>
          <a:bodyPr wrap="square" rtlCol="0">
            <a:spAutoFit/>
          </a:bodyPr>
          <a:lstStyle/>
          <a:p>
            <a:pPr>
              <a:defRPr/>
            </a:pPr>
            <a:r>
              <a:rPr lang="en-US" sz="3200" b="1" dirty="0">
                <a:solidFill>
                  <a:srgbClr val="FFFFFF"/>
                </a:solidFill>
                <a:latin typeface="Arial"/>
                <a:cs typeface="Arial"/>
              </a:rPr>
              <a:t>1558</a:t>
            </a:r>
          </a:p>
        </p:txBody>
      </p:sp>
      <p:sp>
        <p:nvSpPr>
          <p:cNvPr id="7" name="TextBox 6"/>
          <p:cNvSpPr txBox="1"/>
          <p:nvPr/>
        </p:nvSpPr>
        <p:spPr>
          <a:xfrm>
            <a:off x="5047932" y="6348263"/>
            <a:ext cx="1788160" cy="584775"/>
          </a:xfrm>
          <a:prstGeom prst="rect">
            <a:avLst/>
          </a:prstGeom>
          <a:noFill/>
        </p:spPr>
        <p:txBody>
          <a:bodyPr wrap="square" rtlCol="0">
            <a:spAutoFit/>
          </a:bodyPr>
          <a:lstStyle/>
          <a:p>
            <a:pPr>
              <a:defRPr/>
            </a:pPr>
            <a:r>
              <a:rPr lang="en-US" sz="3200" b="1" dirty="0">
                <a:solidFill>
                  <a:srgbClr val="FFFFFF"/>
                </a:solidFill>
                <a:latin typeface="Arial"/>
                <a:cs typeface="Arial"/>
              </a:rPr>
              <a:t>Total</a:t>
            </a:r>
          </a:p>
        </p:txBody>
      </p:sp>
      <p:sp>
        <p:nvSpPr>
          <p:cNvPr id="8" name="TextBox 7"/>
          <p:cNvSpPr txBox="1"/>
          <p:nvPr/>
        </p:nvSpPr>
        <p:spPr>
          <a:xfrm>
            <a:off x="3352801" y="-444341"/>
            <a:ext cx="4777343" cy="369332"/>
          </a:xfrm>
          <a:prstGeom prst="rect">
            <a:avLst/>
          </a:prstGeom>
          <a:noFill/>
        </p:spPr>
        <p:txBody>
          <a:bodyPr wrap="square" rtlCol="0">
            <a:spAutoFit/>
          </a:bodyPr>
          <a:lstStyle/>
          <a:p>
            <a:pPr>
              <a:defRPr/>
            </a:pPr>
            <a:r>
              <a:rPr lang="en-US" dirty="0">
                <a:solidFill>
                  <a:srgbClr val="000000"/>
                </a:solidFill>
                <a:latin typeface="Arial"/>
                <a:cs typeface="Arial"/>
              </a:rPr>
              <a:t>Genesis 5 Geneologies</a:t>
            </a:r>
          </a:p>
        </p:txBody>
      </p:sp>
      <p:sp>
        <p:nvSpPr>
          <p:cNvPr id="9" name="TextBox 8"/>
          <p:cNvSpPr txBox="1"/>
          <p:nvPr/>
        </p:nvSpPr>
        <p:spPr>
          <a:xfrm>
            <a:off x="2778896" y="140425"/>
            <a:ext cx="7714100" cy="707886"/>
          </a:xfrm>
          <a:prstGeom prst="rect">
            <a:avLst/>
          </a:prstGeom>
          <a:noFill/>
        </p:spPr>
        <p:txBody>
          <a:bodyPr wrap="square" rtlCol="0">
            <a:spAutoFit/>
          </a:bodyPr>
          <a:lstStyle/>
          <a:p>
            <a:pPr>
              <a:defRPr/>
            </a:pPr>
            <a:r>
              <a:rPr lang="en-US" sz="4000" dirty="0">
                <a:solidFill>
                  <a:srgbClr val="FFFF00"/>
                </a:solidFill>
                <a:latin typeface="Arial"/>
                <a:cs typeface="Arial"/>
              </a:rPr>
              <a:t>Genesis 5 Chronogenealogy</a:t>
            </a:r>
          </a:p>
        </p:txBody>
      </p:sp>
    </p:spTree>
    <p:extLst>
      <p:ext uri="{BB962C8B-B14F-4D97-AF65-F5344CB8AC3E}">
        <p14:creationId xmlns:p14="http://schemas.microsoft.com/office/powerpoint/2010/main" val="29111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D96859-A3FB-4248-944A-77446B4AD28A}"/>
              </a:ext>
            </a:extLst>
          </p:cNvPr>
          <p:cNvGrpSpPr/>
          <p:nvPr/>
        </p:nvGrpSpPr>
        <p:grpSpPr>
          <a:xfrm>
            <a:off x="1684083" y="1623892"/>
            <a:ext cx="9265568" cy="4524315"/>
            <a:chOff x="727234" y="1382296"/>
            <a:chExt cx="7868126" cy="4524315"/>
          </a:xfrm>
        </p:grpSpPr>
        <p:sp>
          <p:nvSpPr>
            <p:cNvPr id="4" name="Text Box 6"/>
            <p:cNvSpPr txBox="1">
              <a:spLocks noChangeArrowheads="1"/>
            </p:cNvSpPr>
            <p:nvPr/>
          </p:nvSpPr>
          <p:spPr bwMode="auto">
            <a:xfrm>
              <a:off x="727234" y="1382296"/>
              <a:ext cx="4214812" cy="45243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tabLst>
                  <a:tab pos="3033713" algn="l"/>
                </a:tabLst>
                <a:defRPr>
                  <a:solidFill>
                    <a:schemeClr val="tx1"/>
                  </a:solidFill>
                  <a:latin typeface="Arial" charset="0"/>
                  <a:cs typeface="Arial" charset="0"/>
                </a:defRPr>
              </a:lvl1pPr>
              <a:lvl2pPr>
                <a:tabLst>
                  <a:tab pos="3033713" algn="l"/>
                </a:tabLst>
                <a:defRPr>
                  <a:solidFill>
                    <a:schemeClr val="tx1"/>
                  </a:solidFill>
                  <a:latin typeface="Arial" charset="0"/>
                  <a:cs typeface="Arial" charset="0"/>
                </a:defRPr>
              </a:lvl2pPr>
              <a:lvl3pPr>
                <a:tabLst>
                  <a:tab pos="3033713" algn="l"/>
                </a:tabLst>
                <a:defRPr>
                  <a:solidFill>
                    <a:schemeClr val="tx1"/>
                  </a:solidFill>
                  <a:latin typeface="Arial" charset="0"/>
                  <a:cs typeface="Arial" charset="0"/>
                </a:defRPr>
              </a:lvl3pPr>
              <a:lvl4pPr>
                <a:tabLst>
                  <a:tab pos="3033713" algn="l"/>
                </a:tabLst>
                <a:defRPr>
                  <a:solidFill>
                    <a:schemeClr val="tx1"/>
                  </a:solidFill>
                  <a:latin typeface="Arial" charset="0"/>
                  <a:cs typeface="Arial" charset="0"/>
                </a:defRPr>
              </a:lvl4pPr>
              <a:lvl5pPr>
                <a:tabLst>
                  <a:tab pos="3033713" algn="l"/>
                </a:tabLst>
                <a:defRPr>
                  <a:solidFill>
                    <a:schemeClr val="tx1"/>
                  </a:solidFill>
                  <a:latin typeface="Arial" charset="0"/>
                  <a:cs typeface="Arial" charset="0"/>
                </a:defRPr>
              </a:lvl5pPr>
              <a:lvl6pPr fontAlgn="base">
                <a:spcBef>
                  <a:spcPct val="0"/>
                </a:spcBef>
                <a:spcAft>
                  <a:spcPct val="0"/>
                </a:spcAft>
                <a:tabLst>
                  <a:tab pos="3033713" algn="l"/>
                </a:tabLst>
                <a:defRPr>
                  <a:solidFill>
                    <a:schemeClr val="tx1"/>
                  </a:solidFill>
                  <a:latin typeface="Arial" charset="0"/>
                  <a:cs typeface="Arial" charset="0"/>
                </a:defRPr>
              </a:lvl6pPr>
              <a:lvl7pPr fontAlgn="base">
                <a:spcBef>
                  <a:spcPct val="0"/>
                </a:spcBef>
                <a:spcAft>
                  <a:spcPct val="0"/>
                </a:spcAft>
                <a:tabLst>
                  <a:tab pos="3033713" algn="l"/>
                </a:tabLst>
                <a:defRPr>
                  <a:solidFill>
                    <a:schemeClr val="tx1"/>
                  </a:solidFill>
                  <a:latin typeface="Arial" charset="0"/>
                  <a:cs typeface="Arial" charset="0"/>
                </a:defRPr>
              </a:lvl7pPr>
              <a:lvl8pPr fontAlgn="base">
                <a:spcBef>
                  <a:spcPct val="0"/>
                </a:spcBef>
                <a:spcAft>
                  <a:spcPct val="0"/>
                </a:spcAft>
                <a:tabLst>
                  <a:tab pos="3033713" algn="l"/>
                </a:tabLst>
                <a:defRPr>
                  <a:solidFill>
                    <a:schemeClr val="tx1"/>
                  </a:solidFill>
                  <a:latin typeface="Arial" charset="0"/>
                  <a:cs typeface="Arial" charset="0"/>
                </a:defRPr>
              </a:lvl8pPr>
              <a:lvl9pPr fontAlgn="base">
                <a:spcBef>
                  <a:spcPct val="0"/>
                </a:spcBef>
                <a:spcAft>
                  <a:spcPct val="0"/>
                </a:spcAft>
                <a:tabLst>
                  <a:tab pos="3033713" algn="l"/>
                </a:tabLst>
                <a:defRPr>
                  <a:solidFill>
                    <a:schemeClr val="tx1"/>
                  </a:solidFill>
                  <a:latin typeface="Arial" charset="0"/>
                  <a:cs typeface="Arial" charset="0"/>
                </a:defRPr>
              </a:lvl9pPr>
            </a:lstStyle>
            <a:p>
              <a:pPr fontAlgn="base">
                <a:spcBef>
                  <a:spcPct val="0"/>
                </a:spcBef>
                <a:spcAft>
                  <a:spcPct val="0"/>
                </a:spcAft>
                <a:defRPr/>
              </a:pPr>
              <a:r>
                <a:rPr lang="en-US" sz="3200" kern="0" dirty="0">
                  <a:solidFill>
                    <a:srgbClr val="FFFFFF"/>
                  </a:solidFill>
                </a:rPr>
                <a:t>Shem	600</a:t>
              </a:r>
            </a:p>
            <a:p>
              <a:pPr fontAlgn="base">
                <a:spcBef>
                  <a:spcPct val="0"/>
                </a:spcBef>
                <a:spcAft>
                  <a:spcPct val="0"/>
                </a:spcAft>
                <a:defRPr/>
              </a:pPr>
              <a:r>
                <a:rPr lang="en-US" sz="3200" kern="0" dirty="0">
                  <a:solidFill>
                    <a:srgbClr val="FFFFFF"/>
                  </a:solidFill>
                </a:rPr>
                <a:t>Arpachshad	438</a:t>
              </a:r>
            </a:p>
            <a:p>
              <a:pPr fontAlgn="base">
                <a:spcBef>
                  <a:spcPct val="0"/>
                </a:spcBef>
                <a:spcAft>
                  <a:spcPct val="0"/>
                </a:spcAft>
                <a:defRPr/>
              </a:pPr>
              <a:r>
                <a:rPr lang="en-US" sz="3200" kern="0" dirty="0">
                  <a:solidFill>
                    <a:srgbClr val="FFFFFF"/>
                  </a:solidFill>
                </a:rPr>
                <a:t>Shelah 	433</a:t>
              </a:r>
            </a:p>
            <a:p>
              <a:pPr fontAlgn="base">
                <a:spcBef>
                  <a:spcPct val="0"/>
                </a:spcBef>
                <a:spcAft>
                  <a:spcPct val="0"/>
                </a:spcAft>
                <a:defRPr/>
              </a:pPr>
              <a:r>
                <a:rPr lang="en-US" sz="3200" kern="0" dirty="0">
                  <a:solidFill>
                    <a:srgbClr val="FFFFFF"/>
                  </a:solidFill>
                </a:rPr>
                <a:t>Eber 	464</a:t>
              </a:r>
            </a:p>
            <a:p>
              <a:pPr fontAlgn="base">
                <a:spcBef>
                  <a:spcPct val="0"/>
                </a:spcBef>
                <a:spcAft>
                  <a:spcPct val="0"/>
                </a:spcAft>
                <a:defRPr/>
              </a:pPr>
              <a:r>
                <a:rPr lang="en-US" sz="3200" kern="0" dirty="0">
                  <a:solidFill>
                    <a:srgbClr val="FFFFFF"/>
                  </a:solidFill>
                </a:rPr>
                <a:t>Peleg	239</a:t>
              </a:r>
            </a:p>
            <a:p>
              <a:pPr fontAlgn="base">
                <a:spcBef>
                  <a:spcPct val="0"/>
                </a:spcBef>
                <a:spcAft>
                  <a:spcPct val="0"/>
                </a:spcAft>
                <a:defRPr/>
              </a:pPr>
              <a:r>
                <a:rPr lang="en-US" sz="3200" kern="0" dirty="0">
                  <a:solidFill>
                    <a:srgbClr val="FFFFFF"/>
                  </a:solidFill>
                </a:rPr>
                <a:t>Reu 	239</a:t>
              </a:r>
            </a:p>
            <a:p>
              <a:pPr fontAlgn="base">
                <a:spcBef>
                  <a:spcPct val="0"/>
                </a:spcBef>
                <a:spcAft>
                  <a:spcPct val="0"/>
                </a:spcAft>
                <a:defRPr/>
              </a:pPr>
              <a:r>
                <a:rPr lang="en-US" sz="3200" kern="0" dirty="0">
                  <a:solidFill>
                    <a:srgbClr val="FFFFFF"/>
                  </a:solidFill>
                </a:rPr>
                <a:t>Serug	230</a:t>
              </a:r>
            </a:p>
            <a:p>
              <a:pPr fontAlgn="base">
                <a:spcBef>
                  <a:spcPct val="0"/>
                </a:spcBef>
                <a:spcAft>
                  <a:spcPct val="0"/>
                </a:spcAft>
                <a:defRPr/>
              </a:pPr>
              <a:r>
                <a:rPr lang="en-US" sz="3200" kern="0" dirty="0">
                  <a:solidFill>
                    <a:srgbClr val="FFFFFF"/>
                  </a:solidFill>
                </a:rPr>
                <a:t>Nahor	148</a:t>
              </a:r>
            </a:p>
            <a:p>
              <a:pPr fontAlgn="base">
                <a:spcBef>
                  <a:spcPct val="0"/>
                </a:spcBef>
                <a:spcAft>
                  <a:spcPct val="0"/>
                </a:spcAft>
                <a:defRPr/>
              </a:pPr>
              <a:r>
                <a:rPr lang="en-US" sz="3200" kern="0" dirty="0">
                  <a:solidFill>
                    <a:srgbClr val="FFFFFF"/>
                  </a:solidFill>
                </a:rPr>
                <a:t>Terah	205	</a:t>
              </a:r>
            </a:p>
          </p:txBody>
        </p:sp>
        <p:sp>
          <p:nvSpPr>
            <p:cNvPr id="5" name="TextBox 4"/>
            <p:cNvSpPr txBox="1"/>
            <p:nvPr/>
          </p:nvSpPr>
          <p:spPr>
            <a:xfrm>
              <a:off x="4418012" y="1382296"/>
              <a:ext cx="4177348" cy="4524315"/>
            </a:xfrm>
            <a:prstGeom prst="rect">
              <a:avLst/>
            </a:prstGeom>
            <a:noFill/>
          </p:spPr>
          <p:txBody>
            <a:bodyPr wrap="square" rtlCol="0">
              <a:spAutoFit/>
            </a:bodyPr>
            <a:lstStyle/>
            <a:p>
              <a:pPr>
                <a:defRPr/>
              </a:pPr>
              <a:r>
                <a:rPr lang="en-US" dirty="0">
                  <a:solidFill>
                    <a:srgbClr val="000000"/>
                  </a:solidFill>
                  <a:latin typeface="Arial"/>
                  <a:cs typeface="Arial"/>
                </a:rPr>
                <a:t>            </a:t>
              </a:r>
              <a:r>
                <a:rPr lang="en-US" sz="3200" dirty="0">
                  <a:solidFill>
                    <a:srgbClr val="FFFFFF"/>
                  </a:solidFill>
                  <a:latin typeface="Arial"/>
                  <a:cs typeface="Arial"/>
                </a:rPr>
                <a:t>100       500</a:t>
              </a:r>
            </a:p>
            <a:p>
              <a:pPr>
                <a:defRPr/>
              </a:pPr>
              <a:r>
                <a:rPr lang="en-US" sz="3200" dirty="0">
                  <a:solidFill>
                    <a:srgbClr val="FFFFFF"/>
                  </a:solidFill>
                  <a:latin typeface="Arial"/>
                  <a:cs typeface="Arial"/>
                </a:rPr>
                <a:t>         35       403</a:t>
              </a:r>
            </a:p>
            <a:p>
              <a:pPr>
                <a:defRPr/>
              </a:pPr>
              <a:r>
                <a:rPr lang="en-US" sz="3200" dirty="0">
                  <a:solidFill>
                    <a:srgbClr val="FFFFFF"/>
                  </a:solidFill>
                  <a:latin typeface="Arial"/>
                  <a:cs typeface="Arial"/>
                </a:rPr>
                <a:t>         30       403</a:t>
              </a:r>
            </a:p>
            <a:p>
              <a:pPr>
                <a:defRPr/>
              </a:pPr>
              <a:r>
                <a:rPr lang="en-US" sz="3200" dirty="0">
                  <a:solidFill>
                    <a:srgbClr val="FFFFFF"/>
                  </a:solidFill>
                  <a:latin typeface="Arial"/>
                  <a:cs typeface="Arial"/>
                </a:rPr>
                <a:t>         34       430</a:t>
              </a:r>
            </a:p>
            <a:p>
              <a:pPr>
                <a:defRPr/>
              </a:pPr>
              <a:r>
                <a:rPr lang="en-US" sz="3200" dirty="0">
                  <a:solidFill>
                    <a:srgbClr val="000000"/>
                  </a:solidFill>
                  <a:latin typeface="Arial"/>
                  <a:cs typeface="Arial"/>
                </a:rPr>
                <a:t>         </a:t>
              </a:r>
              <a:r>
                <a:rPr lang="en-US" sz="3200" dirty="0">
                  <a:solidFill>
                    <a:srgbClr val="FFFFFF"/>
                  </a:solidFill>
                  <a:latin typeface="Arial"/>
                  <a:cs typeface="Arial"/>
                </a:rPr>
                <a:t>30       209</a:t>
              </a:r>
            </a:p>
            <a:p>
              <a:pPr>
                <a:defRPr/>
              </a:pPr>
              <a:r>
                <a:rPr lang="en-US" sz="3200" dirty="0">
                  <a:solidFill>
                    <a:srgbClr val="FFFFFF"/>
                  </a:solidFill>
                  <a:latin typeface="Arial"/>
                  <a:cs typeface="Arial"/>
                </a:rPr>
                <a:t>         32       207</a:t>
              </a:r>
            </a:p>
            <a:p>
              <a:pPr>
                <a:defRPr/>
              </a:pPr>
              <a:r>
                <a:rPr lang="en-US" sz="3200" dirty="0">
                  <a:solidFill>
                    <a:srgbClr val="FFFFFF"/>
                  </a:solidFill>
                  <a:latin typeface="Arial"/>
                  <a:cs typeface="Arial"/>
                </a:rPr>
                <a:t>         30       200</a:t>
              </a:r>
            </a:p>
            <a:p>
              <a:pPr>
                <a:defRPr/>
              </a:pPr>
              <a:r>
                <a:rPr lang="en-US" sz="3200" dirty="0">
                  <a:solidFill>
                    <a:srgbClr val="FFFFFF"/>
                  </a:solidFill>
                  <a:latin typeface="Arial"/>
                  <a:cs typeface="Arial"/>
                </a:rPr>
                <a:t>         29       119            </a:t>
              </a:r>
            </a:p>
            <a:p>
              <a:pPr>
                <a:defRPr/>
              </a:pPr>
              <a:r>
                <a:rPr lang="en-US" sz="3200" dirty="0">
                  <a:solidFill>
                    <a:srgbClr val="FFFFFF"/>
                  </a:solidFill>
                  <a:latin typeface="Arial"/>
                  <a:cs typeface="Arial"/>
                </a:rPr>
                <a:t>   &gt;=130*       75   </a:t>
              </a:r>
              <a:r>
                <a:rPr lang="en-US" sz="2000" dirty="0">
                  <a:solidFill>
                    <a:srgbClr val="FFFFFF"/>
                  </a:solidFill>
                  <a:latin typeface="Arial"/>
                  <a:cs typeface="Arial"/>
                </a:rPr>
                <a:t>(Abram)    </a:t>
              </a:r>
            </a:p>
          </p:txBody>
        </p:sp>
      </p:grpSp>
      <p:sp>
        <p:nvSpPr>
          <p:cNvPr id="6" name="TextBox 5"/>
          <p:cNvSpPr txBox="1"/>
          <p:nvPr/>
        </p:nvSpPr>
        <p:spPr>
          <a:xfrm>
            <a:off x="6728064" y="6348263"/>
            <a:ext cx="1402080" cy="584775"/>
          </a:xfrm>
          <a:prstGeom prst="rect">
            <a:avLst/>
          </a:prstGeom>
          <a:noFill/>
        </p:spPr>
        <p:txBody>
          <a:bodyPr wrap="square" rtlCol="0">
            <a:spAutoFit/>
          </a:bodyPr>
          <a:lstStyle/>
          <a:p>
            <a:pPr>
              <a:defRPr/>
            </a:pPr>
            <a:r>
              <a:rPr lang="en-US" sz="3200" b="1" dirty="0">
                <a:solidFill>
                  <a:srgbClr val="FFFFFF"/>
                </a:solidFill>
                <a:latin typeface="Arial"/>
                <a:cs typeface="Arial"/>
              </a:rPr>
              <a:t> 450</a:t>
            </a:r>
          </a:p>
        </p:txBody>
      </p:sp>
      <p:sp>
        <p:nvSpPr>
          <p:cNvPr id="7" name="TextBox 6"/>
          <p:cNvSpPr txBox="1"/>
          <p:nvPr/>
        </p:nvSpPr>
        <p:spPr>
          <a:xfrm>
            <a:off x="5047932" y="6348263"/>
            <a:ext cx="1788160" cy="584775"/>
          </a:xfrm>
          <a:prstGeom prst="rect">
            <a:avLst/>
          </a:prstGeom>
          <a:noFill/>
        </p:spPr>
        <p:txBody>
          <a:bodyPr wrap="square" rtlCol="0">
            <a:spAutoFit/>
          </a:bodyPr>
          <a:lstStyle/>
          <a:p>
            <a:pPr>
              <a:defRPr/>
            </a:pPr>
            <a:r>
              <a:rPr lang="en-US" sz="3200" b="1" dirty="0">
                <a:solidFill>
                  <a:srgbClr val="FFFFFF"/>
                </a:solidFill>
                <a:latin typeface="Arial"/>
                <a:cs typeface="Arial"/>
              </a:rPr>
              <a:t>Total</a:t>
            </a:r>
          </a:p>
        </p:txBody>
      </p:sp>
      <p:sp>
        <p:nvSpPr>
          <p:cNvPr id="8" name="TextBox 7"/>
          <p:cNvSpPr txBox="1"/>
          <p:nvPr/>
        </p:nvSpPr>
        <p:spPr>
          <a:xfrm>
            <a:off x="3352801" y="-444341"/>
            <a:ext cx="4777343" cy="369332"/>
          </a:xfrm>
          <a:prstGeom prst="rect">
            <a:avLst/>
          </a:prstGeom>
          <a:noFill/>
        </p:spPr>
        <p:txBody>
          <a:bodyPr wrap="square" rtlCol="0">
            <a:spAutoFit/>
          </a:bodyPr>
          <a:lstStyle/>
          <a:p>
            <a:pPr>
              <a:defRPr/>
            </a:pPr>
            <a:r>
              <a:rPr lang="en-US" dirty="0">
                <a:solidFill>
                  <a:srgbClr val="000000"/>
                </a:solidFill>
                <a:latin typeface="Arial"/>
                <a:cs typeface="Arial"/>
              </a:rPr>
              <a:t>Genesis 5 Geneologies</a:t>
            </a:r>
          </a:p>
        </p:txBody>
      </p:sp>
      <p:sp>
        <p:nvSpPr>
          <p:cNvPr id="9" name="TextBox 8"/>
          <p:cNvSpPr txBox="1"/>
          <p:nvPr/>
        </p:nvSpPr>
        <p:spPr>
          <a:xfrm>
            <a:off x="2258385" y="140425"/>
            <a:ext cx="8303242" cy="707886"/>
          </a:xfrm>
          <a:prstGeom prst="rect">
            <a:avLst/>
          </a:prstGeom>
          <a:noFill/>
        </p:spPr>
        <p:txBody>
          <a:bodyPr wrap="square" rtlCol="0">
            <a:spAutoFit/>
          </a:bodyPr>
          <a:lstStyle/>
          <a:p>
            <a:pPr>
              <a:defRPr/>
            </a:pPr>
            <a:r>
              <a:rPr lang="en-US" sz="4000" dirty="0">
                <a:solidFill>
                  <a:srgbClr val="FFFF00"/>
                </a:solidFill>
                <a:latin typeface="Arial"/>
                <a:cs typeface="Arial"/>
              </a:rPr>
              <a:t>Genesis 11 Chronogenealogy</a:t>
            </a:r>
          </a:p>
        </p:txBody>
      </p:sp>
    </p:spTree>
    <p:extLst>
      <p:ext uri="{BB962C8B-B14F-4D97-AF65-F5344CB8AC3E}">
        <p14:creationId xmlns:p14="http://schemas.microsoft.com/office/powerpoint/2010/main" val="1130154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74_Default Design">
  <a:themeElements>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Green Quotation">
  <a:themeElements>
    <a:clrScheme name="Green Quotation 2">
      <a:dk1>
        <a:srgbClr val="000000"/>
      </a:dk1>
      <a:lt1>
        <a:srgbClr val="FFFFFF"/>
      </a:lt1>
      <a:dk2>
        <a:srgbClr val="000000"/>
      </a:dk2>
      <a:lt2>
        <a:srgbClr val="FFFFFF"/>
      </a:lt2>
      <a:accent1>
        <a:srgbClr val="000000"/>
      </a:accent1>
      <a:accent2>
        <a:srgbClr val="FFCC00"/>
      </a:accent2>
      <a:accent3>
        <a:srgbClr val="AAAAAA"/>
      </a:accent3>
      <a:accent4>
        <a:srgbClr val="DADADA"/>
      </a:accent4>
      <a:accent5>
        <a:srgbClr val="AAAAAA"/>
      </a:accent5>
      <a:accent6>
        <a:srgbClr val="E7B900"/>
      </a:accent6>
      <a:hlink>
        <a:srgbClr val="009999"/>
      </a:hlink>
      <a:folHlink>
        <a:srgbClr val="99CC00"/>
      </a:folHlink>
    </a:clrScheme>
    <a:fontScheme name="Green Quotation">
      <a:majorFont>
        <a:latin typeface="Gill Sans"/>
        <a:ea typeface=""/>
        <a:cs typeface="Arial"/>
      </a:majorFont>
      <a:minorFont>
        <a:latin typeface="Myriad Pro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Green Quo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Quotation 2">
        <a:dk1>
          <a:srgbClr val="000000"/>
        </a:dk1>
        <a:lt1>
          <a:srgbClr val="FFFFFF"/>
        </a:lt1>
        <a:dk2>
          <a:srgbClr val="000000"/>
        </a:dk2>
        <a:lt2>
          <a:srgbClr val="FFFFFF"/>
        </a:lt2>
        <a:accent1>
          <a:srgbClr val="000000"/>
        </a:accent1>
        <a:accent2>
          <a:srgbClr val="FFCC00"/>
        </a:accent2>
        <a:accent3>
          <a:srgbClr val="AAAAAA"/>
        </a:accent3>
        <a:accent4>
          <a:srgbClr val="DADADA"/>
        </a:accent4>
        <a:accent5>
          <a:srgbClr val="AAAAAA"/>
        </a:accent5>
        <a:accent6>
          <a:srgbClr val="E7B9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64574</TotalTime>
  <Words>6251</Words>
  <Application>Microsoft Office PowerPoint</Application>
  <PresentationFormat>Widescreen</PresentationFormat>
  <Paragraphs>616</Paragraphs>
  <Slides>41</Slides>
  <Notes>41</Notes>
  <HiddenSlides>10</HiddenSlides>
  <MMClips>0</MMClips>
  <ScaleCrop>false</ScaleCrop>
  <HeadingPairs>
    <vt:vector size="6" baseType="variant">
      <vt:variant>
        <vt:lpstr>Fonts Used</vt:lpstr>
      </vt:variant>
      <vt:variant>
        <vt:i4>9</vt:i4>
      </vt:variant>
      <vt:variant>
        <vt:lpstr>Theme</vt:lpstr>
      </vt:variant>
      <vt:variant>
        <vt:i4>20</vt:i4>
      </vt:variant>
      <vt:variant>
        <vt:lpstr>Slide Titles</vt:lpstr>
      </vt:variant>
      <vt:variant>
        <vt:i4>41</vt:i4>
      </vt:variant>
    </vt:vector>
  </HeadingPairs>
  <TitlesOfParts>
    <vt:vector size="70" baseType="lpstr">
      <vt:lpstr>Arial</vt:lpstr>
      <vt:lpstr>Arial Black</vt:lpstr>
      <vt:lpstr>Calibri</vt:lpstr>
      <vt:lpstr>Calibri Light</vt:lpstr>
      <vt:lpstr>Gill Sans</vt:lpstr>
      <vt:lpstr>Lucida Grande</vt:lpstr>
      <vt:lpstr>Myriad Pro Light</vt:lpstr>
      <vt:lpstr>Times New Roman</vt:lpstr>
      <vt:lpstr>Wingdings</vt:lpstr>
      <vt:lpstr>74_Default Design</vt:lpstr>
      <vt:lpstr>1_Default Design</vt:lpstr>
      <vt:lpstr>28_Custom Design</vt:lpstr>
      <vt:lpstr>7_Custom Design</vt:lpstr>
      <vt:lpstr>14_Custom Design</vt:lpstr>
      <vt:lpstr>10_Custom Design</vt:lpstr>
      <vt:lpstr>1_Custom Design</vt:lpstr>
      <vt:lpstr>11_Custom Design</vt:lpstr>
      <vt:lpstr>2_Custom Design</vt:lpstr>
      <vt:lpstr>5_Custom Design</vt:lpstr>
      <vt:lpstr>20_Custom Design</vt:lpstr>
      <vt:lpstr>4_Custom Design</vt:lpstr>
      <vt:lpstr>15_Custom Design</vt:lpstr>
      <vt:lpstr>16_Custom Design</vt:lpstr>
      <vt:lpstr>17_Custom Design</vt:lpstr>
      <vt:lpstr>1_Green Quotation</vt:lpstr>
      <vt:lpstr>6_Custom Design</vt:lpstr>
      <vt:lpstr>12_Custom Design</vt:lpstr>
      <vt:lpstr>14_Default Design</vt:lpstr>
      <vt:lpstr>1_Office Theme</vt:lpstr>
      <vt:lpstr>Overture to Affirm and Bind Ourselves to the Biblical Doctrine of the Young Age of the Earth  RMD Pastors Conference Trinity Lutheran Church 16 October 2020 </vt:lpstr>
      <vt:lpstr>The Denver Society of Creation strongly supports this overture passed by the Rocky Mountain Pastor’s Conference!</vt:lpstr>
      <vt:lpstr>Attendance at Religious Services by Generation</vt:lpstr>
      <vt:lpstr>The Exodus of Our Youth</vt:lpstr>
      <vt:lpstr>PowerPoint Presentation</vt:lpstr>
      <vt:lpstr>PowerPoint Presentation</vt:lpstr>
      <vt:lpstr>2019 LCMS Synod Resolution</vt:lpstr>
      <vt:lpstr>PowerPoint Presentation</vt:lpstr>
      <vt:lpstr>PowerPoint Presentation</vt:lpstr>
      <vt:lpstr>PowerPoint Presentation</vt:lpstr>
      <vt:lpstr>Literal Interpretation </vt:lpstr>
      <vt:lpstr>Millions of Years</vt:lpstr>
      <vt:lpstr>Character of God Genesis 1:31</vt:lpstr>
      <vt:lpstr>PowerPoint Presentation</vt:lpstr>
      <vt:lpstr>Does It Matter What we Believe About Adam &amp; Eve?</vt:lpstr>
      <vt:lpstr>The Authority of Scripture</vt:lpstr>
      <vt:lpstr>LCMS Statements on the Age of the Earth</vt:lpstr>
      <vt:lpstr>Limits on the Age of the Earth</vt:lpstr>
      <vt:lpstr>Limits on the Age of the Earth</vt:lpstr>
      <vt:lpstr>Biblical Interpretation Factors</vt:lpstr>
      <vt:lpstr>Meaning of the Begat (yalad)</vt:lpstr>
      <vt:lpstr>Meaning of Begat (yalad)</vt:lpstr>
      <vt:lpstr>PowerPoint Presentation</vt:lpstr>
      <vt:lpstr>PowerPoint Presentation</vt:lpstr>
      <vt:lpstr>PowerPoint Presentation</vt:lpstr>
      <vt:lpstr>Genesis 5 Gaps?</vt:lpstr>
      <vt:lpstr>PowerPoint Presentation</vt:lpstr>
      <vt:lpstr>Biblical Interpretation Factors</vt:lpstr>
      <vt:lpstr>Critical Thinking</vt:lpstr>
      <vt:lpstr>Critical Thinking</vt:lpstr>
      <vt:lpstr>Critial Thinking</vt:lpstr>
      <vt:lpstr>Critical Thinking</vt:lpstr>
      <vt:lpstr>Critical Thinking</vt:lpstr>
      <vt:lpstr>Critical Thinking</vt:lpstr>
      <vt:lpstr>Dr. Andrew Steinmann on Long Ages</vt:lpstr>
      <vt:lpstr>Dr. Andrew Steinmann on Gaps</vt:lpstr>
      <vt:lpstr>Objection Based on Egyptian Chronology</vt:lpstr>
      <vt:lpstr>Scientific Evidence</vt:lpstr>
      <vt:lpstr>Where Do We Go from Here?</vt:lpstr>
      <vt:lpstr>We ask your support in getting this overture to your circuits and later to your districts!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Popular Beliefs</dc:title>
  <dc:creator>Mike Riddle</dc:creator>
  <cp:lastModifiedBy>Judy Finnessy</cp:lastModifiedBy>
  <cp:revision>844</cp:revision>
  <cp:lastPrinted>2020-11-04T22:49:22Z</cp:lastPrinted>
  <dcterms:created xsi:type="dcterms:W3CDTF">2016-04-05T13:15:40Z</dcterms:created>
  <dcterms:modified xsi:type="dcterms:W3CDTF">2020-11-14T00:21:46Z</dcterms:modified>
</cp:coreProperties>
</file>